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79" r:id="rId2"/>
    <p:sldId id="266" r:id="rId3"/>
    <p:sldId id="272" r:id="rId4"/>
    <p:sldId id="271" r:id="rId5"/>
  </p:sldIdLst>
  <p:sldSz cx="9144000" cy="5715000" type="screen16x1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こちらから作成をお願いします。" id="{76D054BE-94DF-4284-B0A4-BDF54F686B37}">
          <p14:sldIdLst>
            <p14:sldId id="279"/>
            <p14:sldId id="266"/>
          </p14:sldIdLst>
        </p14:section>
        <p14:section name="フォーム作成マニュアル" id="{CF94B3A1-5929-462A-A189-1CC02AF2ECC3}">
          <p14:sldIdLst>
            <p14:sldId id="272"/>
            <p14:sldId id="27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7" roundtripDataSignature="AMtx7mjjcTgTBIPeewTl4ibvhAEu7HyLb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3131"/>
    <a:srgbClr val="FFA401"/>
    <a:srgbClr val="ED4F44"/>
    <a:srgbClr val="18B8C4"/>
    <a:srgbClr val="FFE5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F34B773-9C25-4124-9627-43E50B40AF72}">
  <a:tblStyle styleId="{CF34B773-9C25-4124-9627-43E50B40AF72}"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F5A86203-7B64-41C9-813D-E682017870BE}" styleName="Table_1">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E0E0E0"/>
          </a:solidFill>
        </a:fill>
      </a:tcStyle>
    </a:wholeTbl>
    <a:band1H>
      <a:tcTxStyle b="off" i="off"/>
      <a:tcStyle>
        <a:tcBdr/>
      </a:tcStyle>
    </a:band1H>
    <a:band2H>
      <a:tcTxStyle b="off" i="off"/>
      <a:tcStyle>
        <a:tcBdr/>
        <a:fill>
          <a:solidFill>
            <a:srgbClr val="F0F0F0"/>
          </a:solidFill>
        </a:fill>
      </a:tcStyle>
    </a:band2H>
    <a:band1V>
      <a:tcTxStyle b="off" i="off"/>
      <a:tcStyle>
        <a:tcBdr/>
      </a:tcStyle>
    </a:band1V>
    <a:band2V>
      <a:tcTxStyle b="off" i="off"/>
      <a:tcStyle>
        <a:tcBdr/>
      </a:tcStyle>
    </a:band2V>
    <a:lastCol>
      <a:tcTxStyle b="off" i="off"/>
      <a:tcStyle>
        <a:tcBdr/>
      </a:tcStyle>
    </a:lastCol>
    <a:firstCol>
      <a:tcTxStyle b="on" i="off">
        <a:font>
          <a:latin typeface="Calibri"/>
          <a:ea typeface="Calibri"/>
          <a:cs typeface="Calibri"/>
        </a:font>
        <a:srgbClr val="FFFFFF"/>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chemeClr val="accent3"/>
          </a:solidFill>
        </a:fill>
      </a:tcStyle>
    </a:firstCol>
    <a:lastRow>
      <a:tcTxStyle b="on" i="off">
        <a:font>
          <a:latin typeface="Calibri"/>
          <a:ea typeface="Calibri"/>
          <a:cs typeface="Calibri"/>
        </a:font>
        <a:srgbClr val="FFFFFF"/>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381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chemeClr val="accent3"/>
          </a:solidFill>
        </a:fill>
      </a:tcStyle>
    </a:lastRow>
    <a:seCell>
      <a:tcTxStyle b="off" i="off"/>
      <a:tcStyle>
        <a:tcBdr/>
      </a:tcStyle>
    </a:seCell>
    <a:swCell>
      <a:tcTxStyle b="off" i="off"/>
      <a:tcStyle>
        <a:tcBdr/>
      </a:tcStyle>
    </a:swCell>
    <a:firstRow>
      <a:tcTxStyle b="on" i="off">
        <a:font>
          <a:latin typeface="Calibri"/>
          <a:ea typeface="Calibri"/>
          <a:cs typeface="Calibri"/>
        </a:font>
        <a:srgbClr val="FFFFFF"/>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381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chemeClr val="accent3"/>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67" autoAdjust="0"/>
    <p:restoredTop sz="94214" autoAdjust="0"/>
  </p:normalViewPr>
  <p:slideViewPr>
    <p:cSldViewPr snapToGrid="0">
      <p:cViewPr>
        <p:scale>
          <a:sx n="103" d="100"/>
          <a:sy n="103" d="100"/>
        </p:scale>
        <p:origin x="52" y="152"/>
      </p:cViewPr>
      <p:guideLst/>
    </p:cSldViewPr>
  </p:slideViewPr>
  <p:notesTextViewPr>
    <p:cViewPr>
      <p:scale>
        <a:sx n="1" d="1"/>
        <a:sy n="1" d="1"/>
      </p:scale>
      <p:origin x="0" y="0"/>
    </p:cViewPr>
  </p:notesTextViewPr>
  <p:notesViewPr>
    <p:cSldViewPr snapToGrid="0">
      <p:cViewPr varScale="1">
        <p:scale>
          <a:sx n="65" d="100"/>
          <a:sy n="65" d="100"/>
        </p:scale>
        <p:origin x="3154" y="58"/>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28" Type="http://schemas.openxmlformats.org/officeDocument/2006/relationships/presProps" Target="presProps.xml"/><Relationship Id="rId31" Type="http://schemas.openxmlformats.org/officeDocument/2006/relationships/tableStyles" Target="tableStyles.xml"/><Relationship Id="rId4" Type="http://schemas.openxmlformats.org/officeDocument/2006/relationships/slide" Target="slides/slide3.xml"/><Relationship Id="rId27" Type="http://customschemas.google.com/relationships/presentationmetadata" Target="metadata"/><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9DC09D13-C7BB-2638-4AC0-A3211B5F23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5838B138-C39A-F455-BEAA-9D4A2C2FFFA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5CF7A3-273A-49AF-8F6D-971BCBED45E9}" type="datetimeFigureOut">
              <a:rPr kumimoji="1" lang="ja-JP" altLang="en-US" smtClean="0"/>
              <a:t>2024/7/18</a:t>
            </a:fld>
            <a:endParaRPr kumimoji="1" lang="ja-JP" altLang="en-US"/>
          </a:p>
        </p:txBody>
      </p:sp>
      <p:sp>
        <p:nvSpPr>
          <p:cNvPr id="4" name="フッター プレースホルダー 3">
            <a:extLst>
              <a:ext uri="{FF2B5EF4-FFF2-40B4-BE49-F238E27FC236}">
                <a16:creationId xmlns:a16="http://schemas.microsoft.com/office/drawing/2014/main" id="{F5FA047C-D079-74FE-835B-E920E73669C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98AAD6B-3B46-AE56-72B8-C618C2D945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DCE5BD8-93A0-4EA8-B528-EB8CD9923960}" type="slidenum">
              <a:rPr kumimoji="1" lang="ja-JP" altLang="en-US" smtClean="0"/>
              <a:t>‹#›</a:t>
            </a:fld>
            <a:endParaRPr kumimoji="1" lang="ja-JP" altLang="en-US"/>
          </a:p>
        </p:txBody>
      </p:sp>
    </p:spTree>
    <p:extLst>
      <p:ext uri="{BB962C8B-B14F-4D97-AF65-F5344CB8AC3E}">
        <p14:creationId xmlns:p14="http://schemas.microsoft.com/office/powerpoint/2010/main" val="12213083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854200" y="685800"/>
            <a:ext cx="105663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必須項目フォーム【A欄】">
    <p:spTree>
      <p:nvGrpSpPr>
        <p:cNvPr id="1" name=""/>
        <p:cNvGrpSpPr/>
        <p:nvPr/>
      </p:nvGrpSpPr>
      <p:grpSpPr>
        <a:xfrm>
          <a:off x="0" y="0"/>
          <a:ext cx="0" cy="0"/>
          <a:chOff x="0" y="0"/>
          <a:chExt cx="0" cy="0"/>
        </a:xfrm>
      </p:grpSpPr>
      <p:graphicFrame>
        <p:nvGraphicFramePr>
          <p:cNvPr id="5" name="Google Shape;104;g1d1066aae74_0_0">
            <a:extLst>
              <a:ext uri="{FF2B5EF4-FFF2-40B4-BE49-F238E27FC236}">
                <a16:creationId xmlns:a16="http://schemas.microsoft.com/office/drawing/2014/main" id="{C5B25581-3ABD-E0AA-DDEB-EDD4A38146EA}"/>
              </a:ext>
            </a:extLst>
          </p:cNvPr>
          <p:cNvGraphicFramePr/>
          <p:nvPr userDrawn="1">
            <p:extLst>
              <p:ext uri="{D42A27DB-BD31-4B8C-83A1-F6EECF244321}">
                <p14:modId xmlns:p14="http://schemas.microsoft.com/office/powerpoint/2010/main" val="3409184571"/>
              </p:ext>
            </p:extLst>
          </p:nvPr>
        </p:nvGraphicFramePr>
        <p:xfrm>
          <a:off x="-3" y="644354"/>
          <a:ext cx="9143999" cy="5076824"/>
        </p:xfrm>
        <a:graphic>
          <a:graphicData uri="http://schemas.openxmlformats.org/drawingml/2006/table">
            <a:tbl>
              <a:tblPr>
                <a:noFill/>
                <a:tableStyleId>{CF34B773-9C25-4124-9627-43E50B40AF72}</a:tableStyleId>
              </a:tblPr>
              <a:tblGrid>
                <a:gridCol w="1666568">
                  <a:extLst>
                    <a:ext uri="{9D8B030D-6E8A-4147-A177-3AD203B41FA5}">
                      <a16:colId xmlns:a16="http://schemas.microsoft.com/office/drawing/2014/main" val="20001"/>
                    </a:ext>
                  </a:extLst>
                </a:gridCol>
                <a:gridCol w="1620997">
                  <a:extLst>
                    <a:ext uri="{9D8B030D-6E8A-4147-A177-3AD203B41FA5}">
                      <a16:colId xmlns:a16="http://schemas.microsoft.com/office/drawing/2014/main" val="20002"/>
                    </a:ext>
                  </a:extLst>
                </a:gridCol>
                <a:gridCol w="628131">
                  <a:extLst>
                    <a:ext uri="{9D8B030D-6E8A-4147-A177-3AD203B41FA5}">
                      <a16:colId xmlns:a16="http://schemas.microsoft.com/office/drawing/2014/main" val="2957099337"/>
                    </a:ext>
                  </a:extLst>
                </a:gridCol>
                <a:gridCol w="818535">
                  <a:extLst>
                    <a:ext uri="{9D8B030D-6E8A-4147-A177-3AD203B41FA5}">
                      <a16:colId xmlns:a16="http://schemas.microsoft.com/office/drawing/2014/main" val="4002865282"/>
                    </a:ext>
                  </a:extLst>
                </a:gridCol>
                <a:gridCol w="530943">
                  <a:extLst>
                    <a:ext uri="{9D8B030D-6E8A-4147-A177-3AD203B41FA5}">
                      <a16:colId xmlns:a16="http://schemas.microsoft.com/office/drawing/2014/main" val="3677472134"/>
                    </a:ext>
                  </a:extLst>
                </a:gridCol>
                <a:gridCol w="862780">
                  <a:extLst>
                    <a:ext uri="{9D8B030D-6E8A-4147-A177-3AD203B41FA5}">
                      <a16:colId xmlns:a16="http://schemas.microsoft.com/office/drawing/2014/main" val="791022576"/>
                    </a:ext>
                  </a:extLst>
                </a:gridCol>
                <a:gridCol w="1371253">
                  <a:extLst>
                    <a:ext uri="{9D8B030D-6E8A-4147-A177-3AD203B41FA5}">
                      <a16:colId xmlns:a16="http://schemas.microsoft.com/office/drawing/2014/main" val="553399613"/>
                    </a:ext>
                  </a:extLst>
                </a:gridCol>
                <a:gridCol w="1644792">
                  <a:extLst>
                    <a:ext uri="{9D8B030D-6E8A-4147-A177-3AD203B41FA5}">
                      <a16:colId xmlns:a16="http://schemas.microsoft.com/office/drawing/2014/main" val="2937691321"/>
                    </a:ext>
                  </a:extLst>
                </a:gridCol>
              </a:tblGrid>
              <a:tr h="388652">
                <a:tc>
                  <a:txBody>
                    <a:bodyPr/>
                    <a:lstStyle/>
                    <a:p>
                      <a:pPr marL="0" marR="0" lvl="0" indent="0" algn="l" defTabSz="914400" rtl="0" eaLnBrk="1" fontAlgn="auto" latinLnBrk="0" hangingPunct="1">
                        <a:lnSpc>
                          <a:spcPct val="100000"/>
                        </a:lnSpc>
                        <a:spcBef>
                          <a:spcPts val="0"/>
                        </a:spcBef>
                        <a:spcAft>
                          <a:spcPts val="0"/>
                        </a:spcAft>
                        <a:buClr>
                          <a:srgbClr val="000000"/>
                        </a:buClr>
                        <a:buSzPts val="600"/>
                        <a:buFont typeface="Arial"/>
                        <a:buNone/>
                        <a:tabLst/>
                        <a:defRPr/>
                      </a:pPr>
                      <a:r>
                        <a:rPr lang="en-US" altLang="ja-JP" sz="1000" b="1" u="none" strike="noStrike" cap="none" dirty="0">
                          <a:solidFill>
                            <a:schemeClr val="bg1"/>
                          </a:solidFill>
                          <a:latin typeface="Yu Gothic UI" panose="020B0500000000000000" pitchFamily="50" charset="-128"/>
                          <a:ea typeface="Yu Gothic UI" panose="020B0500000000000000" pitchFamily="50" charset="-128"/>
                        </a:rPr>
                        <a:t>1 </a:t>
                      </a:r>
                      <a:r>
                        <a:rPr lang="en-US" sz="1000" b="1" u="none" strike="noStrike" cap="none" dirty="0" err="1">
                          <a:solidFill>
                            <a:schemeClr val="bg1"/>
                          </a:solidFill>
                          <a:latin typeface="Yu Gothic UI" panose="020B0500000000000000" pitchFamily="50" charset="-128"/>
                          <a:ea typeface="Yu Gothic UI" panose="020B0500000000000000" pitchFamily="50" charset="-128"/>
                        </a:rPr>
                        <a:t>タイトル</a:t>
                      </a:r>
                      <a:endParaRPr sz="800" b="1" dirty="0">
                        <a:solidFill>
                          <a:schemeClr val="bg1"/>
                        </a:solidFill>
                        <a:latin typeface="Yu Gothic UI" panose="020B0500000000000000" pitchFamily="50" charset="-128"/>
                        <a:ea typeface="Yu Gothic UI" panose="020B0500000000000000" pitchFamily="50" charset="-128"/>
                      </a:endParaRPr>
                    </a:p>
                  </a:txBody>
                  <a:tcPr marL="91425" marR="91425" marT="91425" marB="91425" anchor="ctr">
                    <a:lnL w="12700" cap="flat" cmpd="sng" algn="ctr">
                      <a:solidFill>
                        <a:srgbClr val="ED4F44"/>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ED4F44"/>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4F44"/>
                    </a:solidFill>
                  </a:tcPr>
                </a:tc>
                <a:tc gridSpan="7">
                  <a:txBody>
                    <a:bodyPr/>
                    <a:lstStyle/>
                    <a:p>
                      <a:pPr marL="0" marR="0" lvl="0" indent="0" algn="l" rtl="0">
                        <a:lnSpc>
                          <a:spcPct val="100000"/>
                        </a:lnSpc>
                        <a:spcBef>
                          <a:spcPts val="0"/>
                        </a:spcBef>
                        <a:spcAft>
                          <a:spcPts val="0"/>
                        </a:spcAft>
                        <a:buClr>
                          <a:srgbClr val="000000"/>
                        </a:buClr>
                        <a:buSzPts val="600"/>
                        <a:buFont typeface="Arial"/>
                        <a:buNone/>
                      </a:pPr>
                      <a:endParaRPr lang="ja-JP" altLang="en-US" sz="600" u="none" strike="noStrike" cap="none" dirty="0">
                        <a:latin typeface="メイリオ" panose="020B0604030504040204" pitchFamily="50" charset="-128"/>
                        <a:ea typeface="メイリオ" panose="020B0604030504040204" pitchFamily="50" charset="-128"/>
                      </a:endParaRPr>
                    </a:p>
                  </a:txBody>
                  <a:tcPr marL="91425" marR="91425" marT="91425" marB="91425" anchor="ctr">
                    <a:lnL w="12700" cap="flat" cmpd="sng" algn="ctr">
                      <a:solidFill>
                        <a:schemeClr val="bg1"/>
                      </a:solidFill>
                      <a:prstDash val="solid"/>
                      <a:round/>
                      <a:headEnd type="none" w="med" len="med"/>
                      <a:tailEnd type="none" w="med" len="med"/>
                    </a:lnL>
                    <a:lnR w="12700" cap="flat" cmpd="sng" algn="ctr">
                      <a:solidFill>
                        <a:srgbClr val="ED4F44"/>
                      </a:solidFill>
                      <a:prstDash val="solid"/>
                      <a:round/>
                      <a:headEnd type="none" w="med" len="med"/>
                      <a:tailEnd type="none" w="med" len="med"/>
                    </a:lnR>
                    <a:lnT w="12700" cap="flat" cmpd="sng" algn="ctr">
                      <a:solidFill>
                        <a:srgbClr val="ED4F44"/>
                      </a:solidFill>
                      <a:prstDash val="solid"/>
                      <a:round/>
                      <a:headEnd type="none" w="med" len="med"/>
                      <a:tailEnd type="none" w="med" len="med"/>
                    </a:lnT>
                    <a:lnB w="12700" cap="flat" cmpd="sng" algn="ctr">
                      <a:solidFill>
                        <a:srgbClr val="ED4F44"/>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rgbClr val="ED4F44"/>
                      </a:solidFill>
                      <a:prstDash val="solid"/>
                      <a:round/>
                      <a:headEnd type="none" w="med" len="med"/>
                      <a:tailEnd type="none" w="med" len="med"/>
                    </a:lnL>
                  </a:tcPr>
                </a:tc>
                <a:extLst>
                  <a:ext uri="{0D108BD9-81ED-4DB2-BD59-A6C34878D82A}">
                    <a16:rowId xmlns:a16="http://schemas.microsoft.com/office/drawing/2014/main" val="10000"/>
                  </a:ext>
                </a:extLst>
              </a:tr>
              <a:tr h="354195">
                <a:tc>
                  <a:txBody>
                    <a:bodyPr/>
                    <a:lstStyle/>
                    <a:p>
                      <a:pPr marL="0" marR="0" lvl="0" indent="0" algn="l" defTabSz="914400" rtl="0" eaLnBrk="1" fontAlgn="auto" latinLnBrk="0" hangingPunct="1">
                        <a:lnSpc>
                          <a:spcPct val="100000"/>
                        </a:lnSpc>
                        <a:spcBef>
                          <a:spcPts val="0"/>
                        </a:spcBef>
                        <a:spcAft>
                          <a:spcPts val="0"/>
                        </a:spcAft>
                        <a:buClr>
                          <a:srgbClr val="000000"/>
                        </a:buClr>
                        <a:buSzPts val="600"/>
                        <a:buFont typeface="Arial"/>
                        <a:buNone/>
                        <a:tabLst/>
                        <a:defRPr/>
                      </a:pPr>
                      <a:r>
                        <a:rPr lang="en-US" altLang="ja-JP" sz="1000" b="1" u="none" strike="noStrike" cap="none" dirty="0">
                          <a:solidFill>
                            <a:schemeClr val="bg1"/>
                          </a:solidFill>
                          <a:latin typeface="Yu Gothic UI" panose="020B0500000000000000" pitchFamily="50" charset="-128"/>
                          <a:ea typeface="Yu Gothic UI" panose="020B0500000000000000" pitchFamily="50" charset="-128"/>
                        </a:rPr>
                        <a:t>2</a:t>
                      </a:r>
                      <a:r>
                        <a:rPr lang="en-US" altLang="ja-JP" sz="1000" b="1" u="none" strike="noStrike" cap="none" dirty="0">
                          <a:solidFill>
                            <a:schemeClr val="bg1"/>
                          </a:solidFill>
                          <a:latin typeface="Yu Gothic UI" panose="020B0500000000000000" pitchFamily="50" charset="-128"/>
                          <a:ea typeface="Yu Gothic UI" panose="020B0500000000000000" pitchFamily="50" charset="-128"/>
                          <a:sym typeface="Helvetica Neue"/>
                        </a:rPr>
                        <a:t> </a:t>
                      </a:r>
                      <a:r>
                        <a:rPr lang="en-US" sz="1000" b="1" u="none" strike="noStrike" cap="none" dirty="0" err="1">
                          <a:solidFill>
                            <a:schemeClr val="bg1"/>
                          </a:solidFill>
                          <a:latin typeface="Yu Gothic UI" panose="020B0500000000000000" pitchFamily="50" charset="-128"/>
                          <a:ea typeface="Yu Gothic UI" panose="020B0500000000000000" pitchFamily="50" charset="-128"/>
                          <a:cs typeface="Helvetica Neue"/>
                          <a:sym typeface="Helvetica Neue"/>
                        </a:rPr>
                        <a:t>年齢</a:t>
                      </a:r>
                      <a:endParaRPr sz="1000" b="1" u="none" strike="noStrike" cap="none" dirty="0">
                        <a:solidFill>
                          <a:schemeClr val="bg1"/>
                        </a:solidFill>
                        <a:latin typeface="Yu Gothic UI" panose="020B0500000000000000" pitchFamily="50" charset="-128"/>
                        <a:ea typeface="Yu Gothic UI" panose="020B0500000000000000" pitchFamily="50" charset="-128"/>
                        <a:cs typeface="Helvetica Neue"/>
                        <a:sym typeface="Helvetica Neue"/>
                      </a:endParaRPr>
                    </a:p>
                  </a:txBody>
                  <a:tcPr marL="91425" marR="91425" marT="91425" marB="91425" anchor="ctr">
                    <a:lnL w="12700" cap="flat" cmpd="sng" algn="ctr">
                      <a:solidFill>
                        <a:srgbClr val="ED4F44"/>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4F44"/>
                    </a:solidFill>
                  </a:tcPr>
                </a:tc>
                <a:tc>
                  <a:txBody>
                    <a:bodyPr/>
                    <a:lstStyle/>
                    <a:p>
                      <a:pPr marL="0" marR="0" lvl="0" indent="0" algn="ctr" rtl="0">
                        <a:lnSpc>
                          <a:spcPct val="100000"/>
                        </a:lnSpc>
                        <a:spcBef>
                          <a:spcPts val="0"/>
                        </a:spcBef>
                        <a:spcAft>
                          <a:spcPts val="0"/>
                        </a:spcAft>
                        <a:buClr>
                          <a:srgbClr val="000000"/>
                        </a:buClr>
                        <a:buSzPts val="600"/>
                        <a:buFont typeface="Arial"/>
                        <a:buNone/>
                      </a:pPr>
                      <a:endParaRPr sz="600" u="none" strike="noStrike" cap="none" dirty="0">
                        <a:latin typeface="メイリオ" panose="020B0604030504040204" pitchFamily="50" charset="-128"/>
                        <a:ea typeface="メイリオ" panose="020B0604030504040204" pitchFamily="50" charset="-128"/>
                      </a:endParaRPr>
                    </a:p>
                  </a:txBody>
                  <a:tcPr marL="91425" marR="91425" marT="91425" marB="914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ED4F44"/>
                      </a:solidFill>
                      <a:prstDash val="solid"/>
                      <a:round/>
                      <a:headEnd type="none" w="med" len="med"/>
                      <a:tailEnd type="none" w="med" len="med"/>
                    </a:lnT>
                    <a:lnB w="12700" cap="flat" cmpd="sng" algn="ctr">
                      <a:solidFill>
                        <a:srgbClr val="ED4F44"/>
                      </a:solidFill>
                      <a:prstDash val="solid"/>
                      <a:round/>
                      <a:headEnd type="none" w="med" len="med"/>
                      <a:tailEnd type="none" w="med" len="med"/>
                    </a:lnB>
                  </a:tcPr>
                </a:tc>
                <a:tc gridSpan="2">
                  <a:txBody>
                    <a:bodyPr/>
                    <a:lstStyle/>
                    <a:p>
                      <a:pPr marL="0" marR="0" lvl="0" indent="0" algn="l" defTabSz="914400" rtl="0" eaLnBrk="1" fontAlgn="auto" latinLnBrk="0" hangingPunct="1">
                        <a:lnSpc>
                          <a:spcPct val="100000"/>
                        </a:lnSpc>
                        <a:spcBef>
                          <a:spcPts val="0"/>
                        </a:spcBef>
                        <a:spcAft>
                          <a:spcPts val="0"/>
                        </a:spcAft>
                        <a:buClr>
                          <a:srgbClr val="000000"/>
                        </a:buClr>
                        <a:buSzPts val="600"/>
                        <a:buFont typeface="Arial"/>
                        <a:buNone/>
                        <a:tabLst/>
                        <a:defRPr/>
                      </a:pPr>
                      <a:r>
                        <a:rPr lang="en-US" altLang="ja-JP" sz="1000" b="1" u="none" strike="noStrike" cap="none" dirty="0">
                          <a:solidFill>
                            <a:schemeClr val="bg1"/>
                          </a:solidFill>
                          <a:latin typeface="メイリオ" panose="020B0604030504040204" pitchFamily="50" charset="-128"/>
                          <a:ea typeface="メイリオ" panose="020B0604030504040204" pitchFamily="50" charset="-128"/>
                          <a:cs typeface="Helvetica Neue"/>
                          <a:sym typeface="Helvetica Neue"/>
                        </a:rPr>
                        <a:t>3 </a:t>
                      </a:r>
                      <a:r>
                        <a:rPr lang="ja-JP" altLang="en-US" sz="1000" b="1" u="none" strike="noStrike" cap="none" dirty="0">
                          <a:solidFill>
                            <a:schemeClr val="bg1"/>
                          </a:solidFill>
                          <a:latin typeface="メイリオ" panose="020B0604030504040204" pitchFamily="50" charset="-128"/>
                          <a:ea typeface="メイリオ" panose="020B0604030504040204" pitchFamily="50" charset="-128"/>
                          <a:cs typeface="Helvetica Neue"/>
                          <a:sym typeface="Helvetica Neue"/>
                        </a:rPr>
                        <a:t>性別</a:t>
                      </a:r>
                      <a:endParaRPr lang="en-US" altLang="ja-JP" sz="1000" b="1" u="none" strike="noStrike" cap="none" dirty="0">
                        <a:solidFill>
                          <a:schemeClr val="bg1"/>
                        </a:solidFill>
                        <a:latin typeface="メイリオ" panose="020B0604030504040204" pitchFamily="50" charset="-128"/>
                        <a:ea typeface="メイリオ" panose="020B0604030504040204" pitchFamily="50" charset="-128"/>
                        <a:cs typeface="Helvetica Neue"/>
                        <a:sym typeface="Helvetica Neue"/>
                      </a:endParaRPr>
                    </a:p>
                    <a:p>
                      <a:pPr marL="0" marR="0" lvl="0" indent="0" algn="l" defTabSz="914400" rtl="0" eaLnBrk="1" fontAlgn="auto" latinLnBrk="0" hangingPunct="1">
                        <a:lnSpc>
                          <a:spcPct val="100000"/>
                        </a:lnSpc>
                        <a:spcBef>
                          <a:spcPts val="0"/>
                        </a:spcBef>
                        <a:spcAft>
                          <a:spcPts val="0"/>
                        </a:spcAft>
                        <a:buClr>
                          <a:srgbClr val="000000"/>
                        </a:buClr>
                        <a:buSzPts val="600"/>
                        <a:buFont typeface="Arial"/>
                        <a:buNone/>
                        <a:tabLst/>
                        <a:defRPr/>
                      </a:pPr>
                      <a:r>
                        <a:rPr lang="ja-JP" altLang="en-US" sz="700" b="1" u="none" strike="noStrike" cap="none" dirty="0">
                          <a:solidFill>
                            <a:schemeClr val="bg1"/>
                          </a:solidFill>
                          <a:latin typeface="メイリオ" panose="020B0604030504040204" pitchFamily="50" charset="-128"/>
                          <a:ea typeface="メイリオ" panose="020B0604030504040204" pitchFamily="50" charset="-128"/>
                          <a:cs typeface="Helvetica Neue"/>
                          <a:sym typeface="Helvetica Neue"/>
                        </a:rPr>
                        <a:t>該当する方に中心の〇を移動してください</a:t>
                      </a:r>
                    </a:p>
                  </a:txBody>
                  <a:tcPr marL="91425" marR="91425" marT="91425" marB="914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ED4F44"/>
                      </a:solidFill>
                      <a:prstDash val="solid"/>
                      <a:round/>
                      <a:headEnd type="none" w="med" len="med"/>
                      <a:tailEnd type="none" w="med" len="med"/>
                    </a:lnT>
                    <a:lnB w="12700" cap="flat" cmpd="sng" algn="ctr">
                      <a:solidFill>
                        <a:srgbClr val="ED4F44"/>
                      </a:solidFill>
                      <a:prstDash val="solid"/>
                      <a:round/>
                      <a:headEnd type="none" w="med" len="med"/>
                      <a:tailEnd type="none" w="med" len="med"/>
                    </a:lnB>
                    <a:solidFill>
                      <a:srgbClr val="ED4F44"/>
                    </a:solidFill>
                  </a:tcPr>
                </a:tc>
                <a:tc hMerge="1">
                  <a:txBody>
                    <a:bodyPr/>
                    <a:lstStyle/>
                    <a:p>
                      <a:pPr marL="0" marR="0" lvl="0" indent="0" algn="l" defTabSz="914400" rtl="0" eaLnBrk="1" fontAlgn="auto" latinLnBrk="0" hangingPunct="1">
                        <a:lnSpc>
                          <a:spcPct val="100000"/>
                        </a:lnSpc>
                        <a:spcBef>
                          <a:spcPts val="0"/>
                        </a:spcBef>
                        <a:spcAft>
                          <a:spcPts val="0"/>
                        </a:spcAft>
                        <a:buClr>
                          <a:srgbClr val="000000"/>
                        </a:buClr>
                        <a:buSzPts val="600"/>
                        <a:buFont typeface="Arial"/>
                        <a:buNone/>
                        <a:tabLst/>
                        <a:defRPr/>
                      </a:pPr>
                      <a:endParaRPr lang="ja-JP" altLang="en-US" sz="600" b="1" u="none" strike="noStrike" cap="none" dirty="0">
                        <a:solidFill>
                          <a:schemeClr val="bg1"/>
                        </a:solidFill>
                        <a:latin typeface="メイリオ" panose="020B0604030504040204" pitchFamily="50" charset="-128"/>
                        <a:ea typeface="メイリオ" panose="020B0604030504040204" pitchFamily="50" charset="-128"/>
                        <a:cs typeface="Helvetica Neue"/>
                        <a:sym typeface="Helvetica Neue"/>
                      </a:endParaRPr>
                    </a:p>
                  </a:txBody>
                  <a:tcPr marL="91425" marR="91425" marT="91425" marB="914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ED4F44"/>
                      </a:solidFill>
                      <a:prstDash val="solid"/>
                      <a:round/>
                      <a:headEnd type="none" w="med" len="med"/>
                      <a:tailEnd type="none" w="med" len="med"/>
                    </a:lnT>
                    <a:lnB w="12700" cap="flat" cmpd="sng" algn="ctr">
                      <a:solidFill>
                        <a:srgbClr val="ED4F44"/>
                      </a:solidFill>
                      <a:prstDash val="solid"/>
                      <a:round/>
                      <a:headEnd type="none" w="med" len="med"/>
                      <a:tailEnd type="none" w="med" len="med"/>
                    </a:lnB>
                    <a:solidFill>
                      <a:srgbClr val="ED4F44"/>
                    </a:solidFill>
                  </a:tcPr>
                </a:tc>
                <a:tc gridSpan="2">
                  <a:txBody>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r>
                        <a:rPr lang="ja-JP" altLang="en-US" sz="1000" b="0" u="none" strike="noStrike" cap="none" dirty="0">
                          <a:latin typeface="Yu Gothic UI" panose="020B0500000000000000" pitchFamily="50" charset="-128"/>
                          <a:ea typeface="Yu Gothic UI" panose="020B0500000000000000" pitchFamily="50" charset="-128"/>
                        </a:rPr>
                        <a:t>男性　　　女性</a:t>
                      </a:r>
                    </a:p>
                  </a:txBody>
                  <a:tcPr marL="91425" marR="91425" marT="91425" marB="914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ED4F44"/>
                      </a:solidFill>
                      <a:prstDash val="solid"/>
                      <a:round/>
                      <a:headEnd type="none" w="med" len="med"/>
                      <a:tailEnd type="none" w="med" len="med"/>
                    </a:lnT>
                    <a:lnB w="12700" cap="flat" cmpd="sng" algn="ctr">
                      <a:solidFill>
                        <a:srgbClr val="ED4F44"/>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
                          <a:srgbClr val="000000"/>
                        </a:buClr>
                        <a:buSzPts val="600"/>
                        <a:buFont typeface="Arial"/>
                        <a:buNone/>
                        <a:tabLst/>
                        <a:defRPr/>
                      </a:pPr>
                      <a:r>
                        <a:rPr lang="en-US" altLang="ja-JP" sz="800" b="1" u="none" strike="noStrike" cap="none" dirty="0">
                          <a:solidFill>
                            <a:schemeClr val="bg1"/>
                          </a:solidFill>
                          <a:latin typeface="メイリオ" panose="020B0604030504040204" pitchFamily="50" charset="-128"/>
                          <a:ea typeface="メイリオ" panose="020B0604030504040204" pitchFamily="50" charset="-128"/>
                          <a:cs typeface="Helvetica Neue"/>
                          <a:sym typeface="Helvetica Neue"/>
                        </a:rPr>
                        <a:t>A-4 </a:t>
                      </a:r>
                      <a:r>
                        <a:rPr lang="ja-JP" altLang="en-US" sz="800" b="1" u="none" strike="noStrike" cap="none" dirty="0">
                          <a:solidFill>
                            <a:schemeClr val="bg1"/>
                          </a:solidFill>
                          <a:latin typeface="メイリオ" panose="020B0604030504040204" pitchFamily="50" charset="-128"/>
                          <a:ea typeface="メイリオ" panose="020B0604030504040204" pitchFamily="50" charset="-128"/>
                          <a:cs typeface="Helvetica Neue"/>
                          <a:sym typeface="Helvetica Neue"/>
                        </a:rPr>
                        <a:t>診療種別</a:t>
                      </a:r>
                      <a:endParaRPr lang="en-US" altLang="ja-JP" sz="800" b="1" u="none" strike="noStrike" cap="none" dirty="0">
                        <a:solidFill>
                          <a:schemeClr val="bg1"/>
                        </a:solidFill>
                        <a:latin typeface="メイリオ" panose="020B0604030504040204" pitchFamily="50" charset="-128"/>
                        <a:ea typeface="メイリオ" panose="020B0604030504040204" pitchFamily="50" charset="-128"/>
                        <a:cs typeface="Helvetica Neue"/>
                        <a:sym typeface="Helvetica Neue"/>
                      </a:endParaRPr>
                    </a:p>
                    <a:p>
                      <a:pPr marL="0" marR="0" lvl="0" indent="0" algn="l" defTabSz="914400" rtl="0" eaLnBrk="1" fontAlgn="auto" latinLnBrk="0" hangingPunct="1">
                        <a:lnSpc>
                          <a:spcPct val="100000"/>
                        </a:lnSpc>
                        <a:spcBef>
                          <a:spcPts val="0"/>
                        </a:spcBef>
                        <a:spcAft>
                          <a:spcPts val="0"/>
                        </a:spcAft>
                        <a:buClr>
                          <a:srgbClr val="000000"/>
                        </a:buClr>
                        <a:buSzPts val="600"/>
                        <a:buFont typeface="Arial"/>
                        <a:buNone/>
                        <a:tabLst/>
                        <a:defRPr/>
                      </a:pPr>
                      <a:r>
                        <a:rPr lang="ja-JP" altLang="en-US" sz="600" b="1" u="none" strike="noStrike" cap="none" dirty="0">
                          <a:solidFill>
                            <a:schemeClr val="bg1"/>
                          </a:solidFill>
                          <a:latin typeface="メイリオ" panose="020B0604030504040204" pitchFamily="50" charset="-128"/>
                          <a:ea typeface="メイリオ" panose="020B0604030504040204" pitchFamily="50" charset="-128"/>
                          <a:cs typeface="Helvetica Neue"/>
                          <a:sym typeface="Helvetica Neue"/>
                        </a:rPr>
                        <a:t>該当する方に中心の〇を移動してください</a:t>
                      </a:r>
                      <a:endParaRPr lang="ja-JP" altLang="en-US" sz="600" u="none" strike="noStrike" cap="none" dirty="0">
                        <a:latin typeface="メイリオ" panose="020B0604030504040204" pitchFamily="50" charset="-128"/>
                        <a:ea typeface="メイリオ" panose="020B0604030504040204" pitchFamily="50" charset="-128"/>
                      </a:endParaRPr>
                    </a:p>
                  </a:txBody>
                  <a:tcPr marL="91425" marR="91425" marT="91425" marB="914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ED4F44"/>
                      </a:solidFill>
                      <a:prstDash val="solid"/>
                      <a:round/>
                      <a:headEnd type="none" w="med" len="med"/>
                      <a:tailEnd type="none" w="med" len="med"/>
                    </a:lnT>
                    <a:lnB w="12700" cap="flat" cmpd="sng" algn="ctr">
                      <a:solidFill>
                        <a:srgbClr val="ED4F44"/>
                      </a:solidFill>
                      <a:prstDash val="solid"/>
                      <a:round/>
                      <a:headEnd type="none" w="med" len="med"/>
                      <a:tailEnd type="none" w="med" len="med"/>
                    </a:lnB>
                    <a:solidFill>
                      <a:srgbClr val="ED4F44"/>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Pts val="600"/>
                        <a:buFont typeface="Arial"/>
                        <a:buNone/>
                        <a:tabLst/>
                        <a:defRPr/>
                      </a:pPr>
                      <a:r>
                        <a:rPr lang="en-US" altLang="ja-JP" sz="1000" b="1" u="none" strike="noStrike" cap="none" dirty="0">
                          <a:solidFill>
                            <a:schemeClr val="bg1"/>
                          </a:solidFill>
                          <a:latin typeface="メイリオ" panose="020B0604030504040204" pitchFamily="50" charset="-128"/>
                          <a:ea typeface="メイリオ" panose="020B0604030504040204" pitchFamily="50" charset="-128"/>
                          <a:cs typeface="Helvetica Neue"/>
                          <a:sym typeface="Helvetica Neue"/>
                        </a:rPr>
                        <a:t>4 </a:t>
                      </a:r>
                      <a:r>
                        <a:rPr lang="ja-JP" altLang="en-US" sz="1000" b="1" u="none" strike="noStrike" cap="none" dirty="0">
                          <a:solidFill>
                            <a:schemeClr val="bg1"/>
                          </a:solidFill>
                          <a:latin typeface="メイリオ" panose="020B0604030504040204" pitchFamily="50" charset="-128"/>
                          <a:ea typeface="メイリオ" panose="020B0604030504040204" pitchFamily="50" charset="-128"/>
                          <a:cs typeface="Helvetica Neue"/>
                          <a:sym typeface="Helvetica Neue"/>
                        </a:rPr>
                        <a:t>診療種別</a:t>
                      </a:r>
                      <a:endParaRPr lang="en-US" altLang="ja-JP" sz="1000" b="1" u="none" strike="noStrike" cap="none" dirty="0">
                        <a:solidFill>
                          <a:schemeClr val="bg1"/>
                        </a:solidFill>
                        <a:latin typeface="メイリオ" panose="020B0604030504040204" pitchFamily="50" charset="-128"/>
                        <a:ea typeface="メイリオ" panose="020B0604030504040204" pitchFamily="50" charset="-128"/>
                        <a:cs typeface="Helvetica Neue"/>
                        <a:sym typeface="Helvetica Neue"/>
                      </a:endParaRPr>
                    </a:p>
                    <a:p>
                      <a:pPr marL="0" marR="0" lvl="0" indent="0" algn="l" defTabSz="914400" rtl="0" eaLnBrk="1" fontAlgn="auto" latinLnBrk="0" hangingPunct="1">
                        <a:lnSpc>
                          <a:spcPct val="100000"/>
                        </a:lnSpc>
                        <a:spcBef>
                          <a:spcPts val="0"/>
                        </a:spcBef>
                        <a:spcAft>
                          <a:spcPts val="0"/>
                        </a:spcAft>
                        <a:buClr>
                          <a:srgbClr val="000000"/>
                        </a:buClr>
                        <a:buSzPts val="600"/>
                        <a:buFont typeface="Arial"/>
                        <a:buNone/>
                        <a:tabLst/>
                        <a:defRPr/>
                      </a:pPr>
                      <a:r>
                        <a:rPr lang="ja-JP" altLang="en-US" sz="700" b="1" u="none" strike="noStrike" cap="none" dirty="0">
                          <a:solidFill>
                            <a:schemeClr val="bg1"/>
                          </a:solidFill>
                          <a:latin typeface="メイリオ" panose="020B0604030504040204" pitchFamily="50" charset="-128"/>
                          <a:ea typeface="メイリオ" panose="020B0604030504040204" pitchFamily="50" charset="-128"/>
                          <a:cs typeface="Helvetica Neue"/>
                          <a:sym typeface="Helvetica Neue"/>
                        </a:rPr>
                        <a:t>該当する方に</a:t>
                      </a:r>
                      <a:endParaRPr lang="en-US" altLang="ja-JP" sz="700" b="1" u="none" strike="noStrike" cap="none" dirty="0">
                        <a:solidFill>
                          <a:schemeClr val="bg1"/>
                        </a:solidFill>
                        <a:latin typeface="メイリオ" panose="020B0604030504040204" pitchFamily="50" charset="-128"/>
                        <a:ea typeface="メイリオ" panose="020B0604030504040204" pitchFamily="50" charset="-128"/>
                        <a:cs typeface="Helvetica Neue"/>
                        <a:sym typeface="Helvetica Neue"/>
                      </a:endParaRPr>
                    </a:p>
                    <a:p>
                      <a:pPr marL="0" marR="0" lvl="0" indent="0" algn="l" defTabSz="914400" rtl="0" eaLnBrk="1" fontAlgn="auto" latinLnBrk="0" hangingPunct="1">
                        <a:lnSpc>
                          <a:spcPct val="100000"/>
                        </a:lnSpc>
                        <a:spcBef>
                          <a:spcPts val="0"/>
                        </a:spcBef>
                        <a:spcAft>
                          <a:spcPts val="0"/>
                        </a:spcAft>
                        <a:buClr>
                          <a:srgbClr val="000000"/>
                        </a:buClr>
                        <a:buSzPts val="600"/>
                        <a:buFont typeface="Arial"/>
                        <a:buNone/>
                        <a:tabLst/>
                        <a:defRPr/>
                      </a:pPr>
                      <a:r>
                        <a:rPr lang="ja-JP" altLang="en-US" sz="700" b="1" u="none" strike="noStrike" cap="none" dirty="0">
                          <a:solidFill>
                            <a:schemeClr val="bg1"/>
                          </a:solidFill>
                          <a:latin typeface="メイリオ" panose="020B0604030504040204" pitchFamily="50" charset="-128"/>
                          <a:ea typeface="メイリオ" panose="020B0604030504040204" pitchFamily="50" charset="-128"/>
                          <a:cs typeface="Helvetica Neue"/>
                          <a:sym typeface="Helvetica Neue"/>
                        </a:rPr>
                        <a:t>中心の〇を移動してください</a:t>
                      </a:r>
                      <a:endParaRPr lang="ja-JP" altLang="en-US" sz="700" u="none" strike="noStrike" cap="none" dirty="0">
                        <a:latin typeface="メイリオ" panose="020B0604030504040204" pitchFamily="50" charset="-128"/>
                        <a:ea typeface="メイリオ" panose="020B0604030504040204" pitchFamily="50" charset="-128"/>
                      </a:endParaRPr>
                    </a:p>
                  </a:txBody>
                  <a:tcPr marL="91425" marR="91425" marT="91425" marB="914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ED4F44"/>
                      </a:solidFill>
                      <a:prstDash val="solid"/>
                      <a:round/>
                      <a:headEnd type="none" w="med" len="med"/>
                      <a:tailEnd type="none" w="med" len="med"/>
                    </a:lnT>
                    <a:lnB w="12700" cap="flat" cmpd="sng" algn="ctr">
                      <a:solidFill>
                        <a:srgbClr val="ED4F44"/>
                      </a:solidFill>
                      <a:prstDash val="solid"/>
                      <a:round/>
                      <a:headEnd type="none" w="med" len="med"/>
                      <a:tailEnd type="none" w="med" len="med"/>
                    </a:lnB>
                    <a:solidFill>
                      <a:srgbClr val="ED4F44"/>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r>
                        <a:rPr lang="ja-JP" altLang="en-US" sz="1000" u="none" strike="noStrike" cap="none" dirty="0">
                          <a:latin typeface="Yu Gothic UI" panose="020B0500000000000000" pitchFamily="50" charset="-128"/>
                          <a:ea typeface="Yu Gothic UI" panose="020B0500000000000000" pitchFamily="50" charset="-128"/>
                        </a:rPr>
                        <a:t>保険診療　　　自由診療</a:t>
                      </a:r>
                    </a:p>
                  </a:txBody>
                  <a:tcPr marL="91425" marR="91425" marT="91425" marB="91425" anchor="ctr">
                    <a:lnL w="12700" cap="flat" cmpd="sng" algn="ctr">
                      <a:solidFill>
                        <a:schemeClr val="bg1"/>
                      </a:solidFill>
                      <a:prstDash val="solid"/>
                      <a:round/>
                      <a:headEnd type="none" w="med" len="med"/>
                      <a:tailEnd type="none" w="med" len="med"/>
                    </a:lnL>
                    <a:lnR w="12700" cap="flat" cmpd="sng" algn="ctr">
                      <a:solidFill>
                        <a:srgbClr val="ED4F44"/>
                      </a:solidFill>
                      <a:prstDash val="solid"/>
                      <a:round/>
                      <a:headEnd type="none" w="med" len="med"/>
                      <a:tailEnd type="none" w="med" len="med"/>
                    </a:lnR>
                    <a:lnT w="12700" cap="flat" cmpd="sng" algn="ctr">
                      <a:solidFill>
                        <a:srgbClr val="ED4F44"/>
                      </a:solidFill>
                      <a:prstDash val="solid"/>
                      <a:round/>
                      <a:headEnd type="none" w="med" len="med"/>
                      <a:tailEnd type="none" w="med" len="med"/>
                    </a:lnT>
                    <a:lnB w="12700" cap="flat" cmpd="sng" algn="ctr">
                      <a:solidFill>
                        <a:srgbClr val="ED4F44"/>
                      </a:solidFill>
                      <a:prstDash val="solid"/>
                      <a:round/>
                      <a:headEnd type="none" w="med" len="med"/>
                      <a:tailEnd type="none" w="med" len="med"/>
                    </a:lnB>
                  </a:tcPr>
                </a:tc>
                <a:extLst>
                  <a:ext uri="{0D108BD9-81ED-4DB2-BD59-A6C34878D82A}">
                    <a16:rowId xmlns:a16="http://schemas.microsoft.com/office/drawing/2014/main" val="10001"/>
                  </a:ext>
                </a:extLst>
              </a:tr>
              <a:tr h="772448">
                <a:tc>
                  <a:txBody>
                    <a:bodyPr/>
                    <a:lstStyle/>
                    <a:p>
                      <a:pPr marL="0" marR="0" lvl="0" indent="0" algn="l" rtl="0">
                        <a:lnSpc>
                          <a:spcPct val="100000"/>
                        </a:lnSpc>
                        <a:spcBef>
                          <a:spcPts val="0"/>
                        </a:spcBef>
                        <a:spcAft>
                          <a:spcPts val="0"/>
                        </a:spcAft>
                        <a:buClr>
                          <a:srgbClr val="000000"/>
                        </a:buClr>
                        <a:buSzPts val="600"/>
                        <a:buFont typeface="Arial"/>
                        <a:buNone/>
                      </a:pPr>
                      <a:r>
                        <a:rPr lang="en-US" sz="1000" b="1" u="none" strike="noStrike" cap="none" dirty="0">
                          <a:solidFill>
                            <a:schemeClr val="bg1"/>
                          </a:solidFill>
                          <a:latin typeface="Yu Gothic UI" panose="020B0500000000000000" pitchFamily="50" charset="-128"/>
                          <a:ea typeface="Yu Gothic UI" panose="020B0500000000000000" pitchFamily="50" charset="-128"/>
                          <a:cs typeface="Helvetica Neue"/>
                          <a:sym typeface="Helvetica Neue"/>
                        </a:rPr>
                        <a:t>5 </a:t>
                      </a:r>
                      <a:r>
                        <a:rPr lang="ja-JP" altLang="en-US" sz="1000" b="1" u="none" strike="noStrike" cap="none" dirty="0">
                          <a:solidFill>
                            <a:schemeClr val="bg1"/>
                          </a:solidFill>
                          <a:latin typeface="Yu Gothic UI" panose="020B0500000000000000" pitchFamily="50" charset="-128"/>
                          <a:ea typeface="Yu Gothic UI" panose="020B0500000000000000" pitchFamily="50" charset="-128"/>
                          <a:cs typeface="Helvetica Neue"/>
                          <a:sym typeface="Helvetica Neue"/>
                        </a:rPr>
                        <a:t>主訴や</a:t>
                      </a:r>
                      <a:r>
                        <a:rPr lang="en-US" sz="1000" b="1" u="none" strike="noStrike" cap="none" dirty="0" err="1">
                          <a:solidFill>
                            <a:schemeClr val="bg1"/>
                          </a:solidFill>
                          <a:latin typeface="Yu Gothic UI" panose="020B0500000000000000" pitchFamily="50" charset="-128"/>
                          <a:ea typeface="Yu Gothic UI" panose="020B0500000000000000" pitchFamily="50" charset="-128"/>
                          <a:cs typeface="Helvetica Neue"/>
                          <a:sym typeface="Helvetica Neue"/>
                        </a:rPr>
                        <a:t>相談内容</a:t>
                      </a:r>
                      <a:r>
                        <a:rPr lang="ja-JP" altLang="en-US" sz="1000" b="1" u="none" strike="noStrike" cap="none" dirty="0">
                          <a:solidFill>
                            <a:schemeClr val="bg1"/>
                          </a:solidFill>
                          <a:latin typeface="Yu Gothic UI" panose="020B0500000000000000" pitchFamily="50" charset="-128"/>
                          <a:ea typeface="Yu Gothic UI" panose="020B0500000000000000" pitchFamily="50" charset="-128"/>
                          <a:cs typeface="Helvetica Neue"/>
                          <a:sym typeface="Helvetica Neue"/>
                        </a:rPr>
                        <a:t>、患者様のご来院背景等</a:t>
                      </a:r>
                      <a:endParaRPr sz="1000" b="1" u="none" strike="noStrike" cap="none" dirty="0">
                        <a:solidFill>
                          <a:schemeClr val="bg1"/>
                        </a:solidFill>
                        <a:latin typeface="Yu Gothic UI" panose="020B0500000000000000" pitchFamily="50" charset="-128"/>
                        <a:ea typeface="Yu Gothic UI" panose="020B0500000000000000" pitchFamily="50" charset="-128"/>
                        <a:cs typeface="Helvetica Neue"/>
                        <a:sym typeface="Helvetica Neue"/>
                      </a:endParaRPr>
                    </a:p>
                  </a:txBody>
                  <a:tcPr marL="91425" marR="91425" marT="91425" marB="91425" anchor="ctr">
                    <a:lnL w="12700" cap="flat" cmpd="sng" algn="ctr">
                      <a:solidFill>
                        <a:srgbClr val="ED4F44"/>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4F44"/>
                    </a:solidFill>
                  </a:tcPr>
                </a:tc>
                <a:tc gridSpan="7">
                  <a:txBody>
                    <a:bodyPr/>
                    <a:lstStyle/>
                    <a:p>
                      <a:pPr marL="0" marR="0" lvl="0" indent="0" algn="l" rtl="0">
                        <a:lnSpc>
                          <a:spcPct val="100000"/>
                        </a:lnSpc>
                        <a:spcBef>
                          <a:spcPts val="0"/>
                        </a:spcBef>
                        <a:spcAft>
                          <a:spcPts val="0"/>
                        </a:spcAft>
                        <a:buClr>
                          <a:srgbClr val="000000"/>
                        </a:buClr>
                        <a:buSzPts val="600"/>
                        <a:buFont typeface="Arial"/>
                        <a:buNone/>
                      </a:pPr>
                      <a:endParaRPr lang="ja-JP" altLang="en-US" sz="600" u="none" strike="noStrike" cap="none" dirty="0">
                        <a:latin typeface="メイリオ" panose="020B0604030504040204" pitchFamily="50" charset="-128"/>
                        <a:ea typeface="メイリオ" panose="020B0604030504040204" pitchFamily="50" charset="-128"/>
                      </a:endParaRPr>
                    </a:p>
                  </a:txBody>
                  <a:tcPr marL="91425" marR="91425" marT="91425" marB="91425" anchor="ctr">
                    <a:lnL w="12700" cap="flat" cmpd="sng" algn="ctr">
                      <a:solidFill>
                        <a:schemeClr val="bg1"/>
                      </a:solidFill>
                      <a:prstDash val="solid"/>
                      <a:round/>
                      <a:headEnd type="none" w="med" len="med"/>
                      <a:tailEnd type="none" w="med" len="med"/>
                    </a:lnL>
                    <a:lnR w="12700" cap="flat" cmpd="sng" algn="ctr">
                      <a:solidFill>
                        <a:srgbClr val="ED4F44"/>
                      </a:solidFill>
                      <a:prstDash val="solid"/>
                      <a:round/>
                      <a:headEnd type="none" w="med" len="med"/>
                      <a:tailEnd type="none" w="med" len="med"/>
                    </a:lnR>
                    <a:lnT w="12700" cap="flat" cmpd="sng" algn="ctr">
                      <a:solidFill>
                        <a:srgbClr val="ED4F44"/>
                      </a:solidFill>
                      <a:prstDash val="solid"/>
                      <a:round/>
                      <a:headEnd type="none" w="med" len="med"/>
                      <a:tailEnd type="none" w="med" len="med"/>
                    </a:lnT>
                    <a:lnB w="12700" cap="flat" cmpd="sng" algn="ctr">
                      <a:solidFill>
                        <a:srgbClr val="ED4F44"/>
                      </a:solidFill>
                      <a:prstDash val="solid"/>
                      <a:round/>
                      <a:headEnd type="none" w="med" len="med"/>
                      <a:tailEnd type="none" w="med" len="med"/>
                    </a:lnB>
                  </a:tcPr>
                </a:tc>
                <a:tc hMerge="1">
                  <a:txBody>
                    <a:bodyPr/>
                    <a:lstStyle/>
                    <a:p>
                      <a:endParaRPr kumimoji="1" lang="ja-JP" altLang="en-US"/>
                    </a:p>
                  </a:txBody>
                  <a:tcPr>
                    <a:lnL w="9525" cap="flat" cmpd="sng" algn="ctr">
                      <a:solidFill>
                        <a:srgbClr val="9E9E9E"/>
                      </a:solidFill>
                      <a:prstDash val="solid"/>
                      <a:round/>
                      <a:headEnd type="none" w="sm" len="sm"/>
                      <a:tailEnd type="none" w="sm" len="sm"/>
                    </a:lnL>
                    <a:lnT w="9525" cap="flat" cmpd="sng" algn="ctr">
                      <a:solidFill>
                        <a:srgbClr val="9E9E9E"/>
                      </a:solidFill>
                      <a:prstDash val="solid"/>
                      <a:round/>
                      <a:headEnd type="none" w="sm" len="sm"/>
                      <a:tailEnd type="none" w="sm" len="sm"/>
                    </a:lnT>
                  </a:tcPr>
                </a:tc>
                <a:tc hMerge="1">
                  <a:txBody>
                    <a:bodyPr/>
                    <a:lstStyle/>
                    <a:p>
                      <a:endParaRPr kumimoji="1" lang="ja-JP" altLang="en-US"/>
                    </a:p>
                  </a:txBody>
                  <a:tcPr/>
                </a:tc>
                <a:tc hMerge="1">
                  <a:txBody>
                    <a:bodyPr/>
                    <a:lstStyle/>
                    <a:p>
                      <a:endParaRPr kumimoji="1" lang="ja-JP" altLang="en-US"/>
                    </a:p>
                  </a:txBody>
                  <a:tcPr>
                    <a:lnL w="9525" cap="flat" cmpd="sng" algn="ctr">
                      <a:solidFill>
                        <a:srgbClr val="9E9E9E"/>
                      </a:solidFill>
                      <a:prstDash val="solid"/>
                      <a:round/>
                      <a:headEnd type="none" w="sm" len="sm"/>
                      <a:tailEnd type="none" w="sm" len="sm"/>
                    </a:lnL>
                    <a:lnT w="9525" cap="flat" cmpd="sng" algn="ctr">
                      <a:solidFill>
                        <a:srgbClr val="9E9E9E"/>
                      </a:solidFill>
                      <a:prstDash val="solid"/>
                      <a:round/>
                      <a:headEnd type="none" w="sm" len="sm"/>
                      <a:tailEnd type="none" w="sm" len="sm"/>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rgbClr val="ED4F44"/>
                      </a:solidFill>
                      <a:prstDash val="solid"/>
                      <a:round/>
                      <a:headEnd type="none" w="med" len="med"/>
                      <a:tailEnd type="none" w="med" len="med"/>
                    </a:lnL>
                    <a:lnT w="12700" cap="flat" cmpd="sng" algn="ctr">
                      <a:solidFill>
                        <a:srgbClr val="ED4F44"/>
                      </a:solidFill>
                      <a:prstDash val="solid"/>
                      <a:round/>
                      <a:headEnd type="none" w="med" len="med"/>
                      <a:tailEnd type="none" w="med" len="med"/>
                    </a:lnT>
                  </a:tcPr>
                </a:tc>
                <a:extLst>
                  <a:ext uri="{0D108BD9-81ED-4DB2-BD59-A6C34878D82A}">
                    <a16:rowId xmlns:a16="http://schemas.microsoft.com/office/drawing/2014/main" val="10004"/>
                  </a:ext>
                </a:extLst>
              </a:tr>
              <a:tr h="772448">
                <a:tc>
                  <a:txBody>
                    <a:bodyPr/>
                    <a:lstStyle/>
                    <a:p>
                      <a:pPr marL="0" marR="0" lvl="0" indent="0" algn="l" rtl="0">
                        <a:lnSpc>
                          <a:spcPct val="100000"/>
                        </a:lnSpc>
                        <a:spcBef>
                          <a:spcPts val="0"/>
                        </a:spcBef>
                        <a:spcAft>
                          <a:spcPts val="0"/>
                        </a:spcAft>
                        <a:buClr>
                          <a:srgbClr val="000000"/>
                        </a:buClr>
                        <a:buSzPts val="600"/>
                        <a:buFont typeface="Arial"/>
                        <a:buNone/>
                      </a:pPr>
                      <a:r>
                        <a:rPr lang="en-US" sz="1000" b="1" u="none" strike="noStrike" cap="none" dirty="0">
                          <a:solidFill>
                            <a:schemeClr val="bg1"/>
                          </a:solidFill>
                          <a:latin typeface="Yu Gothic UI" panose="020B0500000000000000" pitchFamily="50" charset="-128"/>
                          <a:ea typeface="Yu Gothic UI" panose="020B0500000000000000" pitchFamily="50" charset="-128"/>
                          <a:cs typeface="Helvetica Neue"/>
                          <a:sym typeface="Helvetica Neue"/>
                        </a:rPr>
                        <a:t>6 </a:t>
                      </a:r>
                      <a:r>
                        <a:rPr lang="en-US" sz="1000" b="1" u="none" strike="noStrike" cap="none" dirty="0" err="1">
                          <a:solidFill>
                            <a:schemeClr val="bg1"/>
                          </a:solidFill>
                          <a:latin typeface="Yu Gothic UI" panose="020B0500000000000000" pitchFamily="50" charset="-128"/>
                          <a:ea typeface="Yu Gothic UI" panose="020B0500000000000000" pitchFamily="50" charset="-128"/>
                          <a:cs typeface="Helvetica Neue"/>
                          <a:sym typeface="Helvetica Neue"/>
                        </a:rPr>
                        <a:t>診断結果</a:t>
                      </a:r>
                      <a:endParaRPr sz="800" b="1" dirty="0">
                        <a:solidFill>
                          <a:schemeClr val="bg1"/>
                        </a:solidFill>
                        <a:latin typeface="Yu Gothic UI" panose="020B0500000000000000" pitchFamily="50" charset="-128"/>
                        <a:ea typeface="Yu Gothic UI" panose="020B0500000000000000" pitchFamily="50" charset="-128"/>
                        <a:cs typeface="Helvetica Neue"/>
                        <a:sym typeface="Helvetica Neue"/>
                      </a:endParaRPr>
                    </a:p>
                  </a:txBody>
                  <a:tcPr marL="91425" marR="91425" marT="91425" marB="91425" anchor="ctr">
                    <a:lnL w="12700" cap="flat" cmpd="sng" algn="ctr">
                      <a:solidFill>
                        <a:srgbClr val="ED4F44"/>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4F44"/>
                    </a:solidFill>
                  </a:tcPr>
                </a:tc>
                <a:tc gridSpan="7">
                  <a:txBody>
                    <a:bodyPr/>
                    <a:lstStyle/>
                    <a:p>
                      <a:pPr marL="0" marR="0" lvl="0" indent="0" algn="l" rtl="0">
                        <a:lnSpc>
                          <a:spcPct val="100000"/>
                        </a:lnSpc>
                        <a:spcBef>
                          <a:spcPts val="0"/>
                        </a:spcBef>
                        <a:spcAft>
                          <a:spcPts val="0"/>
                        </a:spcAft>
                        <a:buClr>
                          <a:srgbClr val="000000"/>
                        </a:buClr>
                        <a:buSzPts val="600"/>
                        <a:buFont typeface="Arial"/>
                        <a:buNone/>
                      </a:pPr>
                      <a:endParaRPr lang="ja-JP" altLang="en-US" sz="600" u="none" strike="noStrike" cap="none" dirty="0">
                        <a:latin typeface="メイリオ" panose="020B0604030504040204" pitchFamily="50" charset="-128"/>
                        <a:ea typeface="メイリオ" panose="020B0604030504040204" pitchFamily="50" charset="-128"/>
                      </a:endParaRPr>
                    </a:p>
                  </a:txBody>
                  <a:tcPr marL="91425" marR="91425" marT="91425" marB="91425" anchor="ctr">
                    <a:lnL w="12700" cap="flat" cmpd="sng" algn="ctr">
                      <a:solidFill>
                        <a:schemeClr val="bg1"/>
                      </a:solidFill>
                      <a:prstDash val="solid"/>
                      <a:round/>
                      <a:headEnd type="none" w="med" len="med"/>
                      <a:tailEnd type="none" w="med" len="med"/>
                    </a:lnL>
                    <a:lnR w="12700" cap="flat" cmpd="sng" algn="ctr">
                      <a:solidFill>
                        <a:srgbClr val="ED4F44"/>
                      </a:solidFill>
                      <a:prstDash val="solid"/>
                      <a:round/>
                      <a:headEnd type="none" w="med" len="med"/>
                      <a:tailEnd type="none" w="med" len="med"/>
                    </a:lnR>
                    <a:lnT w="12700" cap="flat" cmpd="sng" algn="ctr">
                      <a:solidFill>
                        <a:srgbClr val="ED4F44"/>
                      </a:solidFill>
                      <a:prstDash val="solid"/>
                      <a:round/>
                      <a:headEnd type="none" w="med" len="med"/>
                      <a:tailEnd type="none" w="med" len="med"/>
                    </a:lnT>
                    <a:lnB w="12700" cap="flat" cmpd="sng" algn="ctr">
                      <a:solidFill>
                        <a:srgbClr val="ED4F44"/>
                      </a:solidFill>
                      <a:prstDash val="solid"/>
                      <a:round/>
                      <a:headEnd type="none" w="med" len="med"/>
                      <a:tailEnd type="none" w="med" len="med"/>
                    </a:lnB>
                  </a:tcPr>
                </a:tc>
                <a:tc hMerge="1">
                  <a:txBody>
                    <a:bodyPr/>
                    <a:lstStyle/>
                    <a:p>
                      <a:endParaRPr kumimoji="1" lang="ja-JP" altLang="en-US"/>
                    </a:p>
                  </a:txBody>
                  <a:tcPr>
                    <a:lnL w="9525" cap="flat" cmpd="sng" algn="ctr">
                      <a:solidFill>
                        <a:srgbClr val="9E9E9E"/>
                      </a:solidFill>
                      <a:prstDash val="solid"/>
                      <a:round/>
                      <a:headEnd type="none" w="sm" len="sm"/>
                      <a:tailEnd type="none" w="sm" len="sm"/>
                    </a:lnL>
                  </a:tcPr>
                </a:tc>
                <a:tc hMerge="1">
                  <a:txBody>
                    <a:bodyPr/>
                    <a:lstStyle/>
                    <a:p>
                      <a:endParaRPr kumimoji="1" lang="ja-JP" altLang="en-US"/>
                    </a:p>
                  </a:txBody>
                  <a:tcPr/>
                </a:tc>
                <a:tc hMerge="1">
                  <a:txBody>
                    <a:bodyPr/>
                    <a:lstStyle/>
                    <a:p>
                      <a:endParaRPr kumimoji="1" lang="ja-JP" altLang="en-US"/>
                    </a:p>
                  </a:txBody>
                  <a:tcPr>
                    <a:lnL w="9525" cap="flat" cmpd="sng" algn="ctr">
                      <a:solidFill>
                        <a:srgbClr val="9E9E9E"/>
                      </a:solidFill>
                      <a:prstDash val="solid"/>
                      <a:round/>
                      <a:headEnd type="none" w="sm" len="sm"/>
                      <a:tailEnd type="none" w="sm" len="sm"/>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rgbClr val="ED4F44"/>
                      </a:solidFill>
                      <a:prstDash val="solid"/>
                      <a:round/>
                      <a:headEnd type="none" w="med" len="med"/>
                      <a:tailEnd type="none" w="med" len="med"/>
                    </a:lnL>
                  </a:tcPr>
                </a:tc>
                <a:extLst>
                  <a:ext uri="{0D108BD9-81ED-4DB2-BD59-A6C34878D82A}">
                    <a16:rowId xmlns:a16="http://schemas.microsoft.com/office/drawing/2014/main" val="10005"/>
                  </a:ext>
                </a:extLst>
              </a:tr>
              <a:tr h="982110">
                <a:tc>
                  <a:txBody>
                    <a:bodyPr/>
                    <a:lstStyle/>
                    <a:p>
                      <a:pPr marL="0" marR="0" lvl="0" indent="0" algn="l" rtl="0">
                        <a:lnSpc>
                          <a:spcPct val="100000"/>
                        </a:lnSpc>
                        <a:spcBef>
                          <a:spcPts val="0"/>
                        </a:spcBef>
                        <a:spcAft>
                          <a:spcPts val="0"/>
                        </a:spcAft>
                        <a:buClr>
                          <a:srgbClr val="000000"/>
                        </a:buClr>
                        <a:buSzPts val="600"/>
                        <a:buFont typeface="Arial"/>
                        <a:buNone/>
                      </a:pPr>
                      <a:r>
                        <a:rPr lang="en-US" sz="1000" b="1" u="none" strike="noStrike" cap="none" dirty="0">
                          <a:solidFill>
                            <a:schemeClr val="bg1"/>
                          </a:solidFill>
                          <a:latin typeface="Yu Gothic UI" panose="020B0500000000000000" pitchFamily="50" charset="-128"/>
                          <a:ea typeface="Yu Gothic UI" panose="020B0500000000000000" pitchFamily="50" charset="-128"/>
                        </a:rPr>
                        <a:t>7 </a:t>
                      </a:r>
                      <a:r>
                        <a:rPr lang="ja-JP" altLang="en-US" sz="1000" b="1" u="none" strike="noStrike" cap="none" dirty="0">
                          <a:solidFill>
                            <a:schemeClr val="bg1"/>
                          </a:solidFill>
                          <a:latin typeface="Yu Gothic UI" panose="020B0500000000000000" pitchFamily="50" charset="-128"/>
                          <a:ea typeface="Yu Gothic UI" panose="020B0500000000000000" pitchFamily="50" charset="-128"/>
                        </a:rPr>
                        <a:t>ご提案した治療方法、患者様がその治療方法を選んだ理由等</a:t>
                      </a:r>
                      <a:endParaRPr lang="ja-JP" altLang="en-US" sz="800" b="1" dirty="0">
                        <a:solidFill>
                          <a:schemeClr val="bg1"/>
                        </a:solidFill>
                        <a:latin typeface="Yu Gothic UI" panose="020B0500000000000000" pitchFamily="50" charset="-128"/>
                        <a:ea typeface="Yu Gothic UI" panose="020B0500000000000000" pitchFamily="50" charset="-128"/>
                      </a:endParaRPr>
                    </a:p>
                  </a:txBody>
                  <a:tcPr marL="91425" marR="91425" marT="91425" marB="91425" anchor="ctr">
                    <a:lnL w="12700" cap="flat" cmpd="sng" algn="ctr">
                      <a:solidFill>
                        <a:srgbClr val="ED4F44"/>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4F44"/>
                    </a:solidFill>
                  </a:tcPr>
                </a:tc>
                <a:tc gridSpan="7">
                  <a:txBody>
                    <a:bodyPr/>
                    <a:lstStyle/>
                    <a:p>
                      <a:pPr marL="0" marR="0" lvl="0" indent="0" algn="l" rtl="0">
                        <a:lnSpc>
                          <a:spcPct val="100000"/>
                        </a:lnSpc>
                        <a:spcBef>
                          <a:spcPts val="0"/>
                        </a:spcBef>
                        <a:spcAft>
                          <a:spcPts val="0"/>
                        </a:spcAft>
                        <a:buClr>
                          <a:srgbClr val="000000"/>
                        </a:buClr>
                        <a:buSzPts val="600"/>
                        <a:buFont typeface="Arial"/>
                        <a:buNone/>
                      </a:pPr>
                      <a:endParaRPr lang="ja-JP" altLang="en-US" sz="600" dirty="0">
                        <a:latin typeface="メイリオ" panose="020B0604030504040204" pitchFamily="50" charset="-128"/>
                        <a:ea typeface="メイリオ" panose="020B0604030504040204" pitchFamily="50" charset="-128"/>
                      </a:endParaRPr>
                    </a:p>
                  </a:txBody>
                  <a:tcPr marL="91425" marR="91425" marT="91425" marB="91425" anchor="ctr">
                    <a:lnL w="12700" cap="flat" cmpd="sng" algn="ctr">
                      <a:solidFill>
                        <a:schemeClr val="bg1"/>
                      </a:solidFill>
                      <a:prstDash val="solid"/>
                      <a:round/>
                      <a:headEnd type="none" w="med" len="med"/>
                      <a:tailEnd type="none" w="med" len="med"/>
                    </a:lnL>
                    <a:lnR w="12700" cap="flat" cmpd="sng" algn="ctr">
                      <a:solidFill>
                        <a:srgbClr val="ED4F44"/>
                      </a:solidFill>
                      <a:prstDash val="solid"/>
                      <a:round/>
                      <a:headEnd type="none" w="med" len="med"/>
                      <a:tailEnd type="none" w="med" len="med"/>
                    </a:lnR>
                    <a:lnT w="12700" cap="flat" cmpd="sng" algn="ctr">
                      <a:solidFill>
                        <a:srgbClr val="ED4F44"/>
                      </a:solidFill>
                      <a:prstDash val="solid"/>
                      <a:round/>
                      <a:headEnd type="none" w="med" len="med"/>
                      <a:tailEnd type="none" w="med" len="med"/>
                    </a:lnT>
                    <a:lnB w="12700" cap="flat" cmpd="sng" algn="ctr">
                      <a:solidFill>
                        <a:srgbClr val="ED4F44"/>
                      </a:solidFill>
                      <a:prstDash val="solid"/>
                      <a:round/>
                      <a:headEnd type="none" w="med" len="med"/>
                      <a:tailEnd type="none" w="med" len="med"/>
                    </a:lnB>
                  </a:tcPr>
                </a:tc>
                <a:tc hMerge="1">
                  <a:txBody>
                    <a:bodyPr/>
                    <a:lstStyle/>
                    <a:p>
                      <a:endParaRPr kumimoji="1" lang="ja-JP" altLang="en-US"/>
                    </a:p>
                  </a:txBody>
                  <a:tcPr>
                    <a:lnL w="9525" cap="flat" cmpd="sng" algn="ctr">
                      <a:solidFill>
                        <a:srgbClr val="9E9E9E"/>
                      </a:solidFill>
                      <a:prstDash val="solid"/>
                      <a:round/>
                      <a:headEnd type="none" w="sm" len="sm"/>
                      <a:tailEnd type="none" w="sm" len="sm"/>
                    </a:lnL>
                  </a:tcPr>
                </a:tc>
                <a:tc hMerge="1">
                  <a:txBody>
                    <a:bodyPr/>
                    <a:lstStyle/>
                    <a:p>
                      <a:endParaRPr kumimoji="1" lang="ja-JP" altLang="en-US"/>
                    </a:p>
                  </a:txBody>
                  <a:tcPr/>
                </a:tc>
                <a:tc hMerge="1">
                  <a:txBody>
                    <a:bodyPr/>
                    <a:lstStyle/>
                    <a:p>
                      <a:endParaRPr kumimoji="1" lang="ja-JP" altLang="en-US" dirty="0"/>
                    </a:p>
                  </a:txBody>
                  <a:tcPr marL="91425" marR="91425" marT="91425" marB="91425" anchor="ctr">
                    <a:lnR w="9525" cap="flat" cmpd="sng">
                      <a:solidFill>
                        <a:srgbClr val="9E9E9E"/>
                      </a:solidFill>
                      <a:prstDash val="solid"/>
                      <a:round/>
                      <a:headEnd type="none" w="sm" len="sm"/>
                      <a:tailEnd type="none" w="sm" len="sm"/>
                    </a:lnR>
                    <a:lnB w="9525" cap="flat" cmpd="sng" algn="ctr">
                      <a:solidFill>
                        <a:srgbClr val="9E9E9E"/>
                      </a:solidFill>
                      <a:prstDash val="solid"/>
                      <a:round/>
                      <a:headEnd type="none" w="sm" len="sm"/>
                      <a:tailEnd type="none" w="sm" len="sm"/>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rgbClr val="ED4F44"/>
                      </a:solidFill>
                      <a:prstDash val="solid"/>
                      <a:round/>
                      <a:headEnd type="none" w="med" len="med"/>
                      <a:tailEnd type="none" w="med" len="med"/>
                    </a:lnL>
                  </a:tcPr>
                </a:tc>
                <a:extLst>
                  <a:ext uri="{0D108BD9-81ED-4DB2-BD59-A6C34878D82A}">
                    <a16:rowId xmlns:a16="http://schemas.microsoft.com/office/drawing/2014/main" val="10007"/>
                  </a:ext>
                </a:extLst>
              </a:tr>
              <a:tr h="1112108">
                <a:tc>
                  <a:txBody>
                    <a:bodyPr/>
                    <a:lstStyle/>
                    <a:p>
                      <a:pPr marL="0" marR="0" lvl="0" indent="0" algn="l" rtl="0">
                        <a:lnSpc>
                          <a:spcPct val="100000"/>
                        </a:lnSpc>
                        <a:spcBef>
                          <a:spcPts val="0"/>
                        </a:spcBef>
                        <a:spcAft>
                          <a:spcPts val="0"/>
                        </a:spcAft>
                        <a:buClr>
                          <a:srgbClr val="000000"/>
                        </a:buClr>
                        <a:buSzPts val="600"/>
                        <a:buFont typeface="Arial"/>
                        <a:buNone/>
                      </a:pPr>
                      <a:r>
                        <a:rPr lang="en-US" sz="1000" b="1" dirty="0">
                          <a:solidFill>
                            <a:schemeClr val="bg1"/>
                          </a:solidFill>
                          <a:latin typeface="Yu Gothic UI" panose="020B0500000000000000" pitchFamily="50" charset="-128"/>
                          <a:ea typeface="Yu Gothic UI" panose="020B0500000000000000" pitchFamily="50" charset="-128"/>
                        </a:rPr>
                        <a:t>8 </a:t>
                      </a:r>
                      <a:r>
                        <a:rPr lang="ja-JP" altLang="en-US" sz="1000" b="1" dirty="0">
                          <a:solidFill>
                            <a:schemeClr val="bg1"/>
                          </a:solidFill>
                          <a:latin typeface="Yu Gothic UI" panose="020B0500000000000000" pitchFamily="50" charset="-128"/>
                          <a:ea typeface="Yu Gothic UI" panose="020B0500000000000000" pitchFamily="50" charset="-128"/>
                        </a:rPr>
                        <a:t>治療内容、治療箇所、使用した装置等</a:t>
                      </a:r>
                      <a:endParaRPr sz="1000" b="1" u="none" strike="noStrike" cap="none" dirty="0">
                        <a:solidFill>
                          <a:schemeClr val="bg1"/>
                        </a:solidFill>
                        <a:latin typeface="Yu Gothic UI" panose="020B0500000000000000" pitchFamily="50" charset="-128"/>
                        <a:ea typeface="Yu Gothic UI" panose="020B0500000000000000" pitchFamily="50" charset="-128"/>
                      </a:endParaRPr>
                    </a:p>
                  </a:txBody>
                  <a:tcPr marL="91425" marR="91425" marT="91425" marB="91425" anchor="ctr">
                    <a:lnL w="12700" cap="flat" cmpd="sng" algn="ctr">
                      <a:solidFill>
                        <a:srgbClr val="ED4F44"/>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4F44"/>
                    </a:solidFill>
                  </a:tcPr>
                </a:tc>
                <a:tc gridSpan="7">
                  <a:txBody>
                    <a:bodyPr/>
                    <a:lstStyle/>
                    <a:p>
                      <a:pPr marL="0" marR="0" lvl="0" indent="0" algn="l" rtl="0">
                        <a:lnSpc>
                          <a:spcPct val="100000"/>
                        </a:lnSpc>
                        <a:spcBef>
                          <a:spcPts val="0"/>
                        </a:spcBef>
                        <a:spcAft>
                          <a:spcPts val="0"/>
                        </a:spcAft>
                        <a:buClr>
                          <a:srgbClr val="000000"/>
                        </a:buClr>
                        <a:buSzPts val="600"/>
                        <a:buFont typeface="Arial"/>
                        <a:buNone/>
                      </a:pPr>
                      <a:r>
                        <a:rPr lang="ja-JP" altLang="en-US" sz="600" dirty="0">
                          <a:solidFill>
                            <a:schemeClr val="dk1"/>
                          </a:solidFill>
                          <a:latin typeface="メイリオ" panose="020B0604030504040204" pitchFamily="50" charset="-128"/>
                          <a:ea typeface="メイリオ" panose="020B0604030504040204" pitchFamily="50" charset="-128"/>
                        </a:rPr>
                        <a:t>　　　</a:t>
                      </a:r>
                    </a:p>
                  </a:txBody>
                  <a:tcPr marL="91425" marR="91425" marT="91425" marB="91425" anchor="ctr">
                    <a:lnL w="12700" cap="flat" cmpd="sng" algn="ctr">
                      <a:solidFill>
                        <a:schemeClr val="bg1"/>
                      </a:solidFill>
                      <a:prstDash val="solid"/>
                      <a:round/>
                      <a:headEnd type="none" w="med" len="med"/>
                      <a:tailEnd type="none" w="med" len="med"/>
                    </a:lnL>
                    <a:lnT w="12700" cap="flat" cmpd="sng" algn="ctr">
                      <a:solidFill>
                        <a:srgbClr val="ED4F44"/>
                      </a:solidFill>
                      <a:prstDash val="solid"/>
                      <a:round/>
                      <a:headEnd type="none" w="med" len="med"/>
                      <a:tailEnd type="none" w="med" len="med"/>
                    </a:lnT>
                    <a:lnB w="12700" cap="flat" cmpd="sng" algn="ctr">
                      <a:solidFill>
                        <a:srgbClr val="ED4F44"/>
                      </a:solidFill>
                      <a:prstDash val="solid"/>
                      <a:round/>
                      <a:headEnd type="none" w="med" len="med"/>
                      <a:tailEnd type="none" w="med" len="med"/>
                    </a:lnB>
                  </a:tcPr>
                </a:tc>
                <a:tc hMerge="1">
                  <a:txBody>
                    <a:bodyPr/>
                    <a:lstStyle/>
                    <a:p>
                      <a:endParaRPr kumimoji="1" lang="ja-JP" altLang="en-US"/>
                    </a:p>
                  </a:txBody>
                  <a:tcPr>
                    <a:lnL w="9525" cap="flat" cmpd="sng" algn="ctr">
                      <a:solidFill>
                        <a:srgbClr val="9E9E9E"/>
                      </a:solidFill>
                      <a:prstDash val="solid"/>
                      <a:round/>
                      <a:headEnd type="none" w="sm" len="sm"/>
                      <a:tailEnd type="none" w="sm" len="sm"/>
                    </a:lnL>
                  </a:tcPr>
                </a:tc>
                <a:tc hMerge="1">
                  <a:txBody>
                    <a:bodyPr/>
                    <a:lstStyle/>
                    <a:p>
                      <a:endParaRPr kumimoji="1" lang="ja-JP" altLang="en-US"/>
                    </a:p>
                  </a:txBody>
                  <a:tcPr/>
                </a:tc>
                <a:tc hMerge="1">
                  <a:txBody>
                    <a:bodyPr/>
                    <a:lstStyle/>
                    <a:p>
                      <a:endParaRPr kumimoji="1" lang="ja-JP" altLang="en-US" dirty="0"/>
                    </a:p>
                  </a:txBody>
                  <a:tcPr marL="91425" marR="91425" marT="91425" marB="91425" anchor="ctr">
                    <a:lnR w="9525" cap="flat" cmpd="sng">
                      <a:solidFill>
                        <a:srgbClr val="9E9E9E"/>
                      </a:solidFill>
                      <a:prstDash val="solid"/>
                      <a:round/>
                      <a:headEnd type="none" w="sm" len="sm"/>
                      <a:tailEnd type="none" w="sm" len="sm"/>
                    </a:lnR>
                    <a:lnT w="9525" cap="flat" cmpd="sng" algn="ctr">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rgbClr val="ED4F44"/>
                      </a:solidFill>
                      <a:prstDash val="solid"/>
                      <a:round/>
                      <a:headEnd type="none" w="med" len="med"/>
                      <a:tailEnd type="none" w="med" len="med"/>
                    </a:lnL>
                  </a:tcPr>
                </a:tc>
                <a:extLst>
                  <a:ext uri="{0D108BD9-81ED-4DB2-BD59-A6C34878D82A}">
                    <a16:rowId xmlns:a16="http://schemas.microsoft.com/office/drawing/2014/main" val="10008"/>
                  </a:ext>
                </a:extLst>
              </a:tr>
              <a:tr h="500448">
                <a:tc>
                  <a:txBody>
                    <a:bodyPr/>
                    <a:lstStyle/>
                    <a:p>
                      <a:pPr marL="0" marR="0" lvl="0" indent="0" algn="l" rtl="0">
                        <a:lnSpc>
                          <a:spcPct val="100000"/>
                        </a:lnSpc>
                        <a:spcBef>
                          <a:spcPts val="0"/>
                        </a:spcBef>
                        <a:spcAft>
                          <a:spcPts val="0"/>
                        </a:spcAft>
                        <a:buClr>
                          <a:srgbClr val="000000"/>
                        </a:buClr>
                        <a:buSzPts val="600"/>
                        <a:buFont typeface="Arial"/>
                        <a:buNone/>
                      </a:pPr>
                      <a:r>
                        <a:rPr lang="en-US" altLang="ja-JP" sz="1000" b="1" u="none" strike="noStrike" cap="none" dirty="0">
                          <a:solidFill>
                            <a:schemeClr val="bg1"/>
                          </a:solidFill>
                          <a:latin typeface="Yu Gothic UI" panose="020B0500000000000000" pitchFamily="50" charset="-128"/>
                          <a:ea typeface="Yu Gothic UI" panose="020B0500000000000000" pitchFamily="50" charset="-128"/>
                          <a:cs typeface="Helvetica Neue"/>
                          <a:sym typeface="Helvetica Neue"/>
                        </a:rPr>
                        <a:t>9</a:t>
                      </a:r>
                      <a:r>
                        <a:rPr lang="en-US" sz="1000" b="1" u="none" strike="noStrike" cap="none" dirty="0">
                          <a:solidFill>
                            <a:schemeClr val="bg1"/>
                          </a:solidFill>
                          <a:latin typeface="Yu Gothic UI" panose="020B0500000000000000" pitchFamily="50" charset="-128"/>
                          <a:ea typeface="Yu Gothic UI" panose="020B0500000000000000" pitchFamily="50" charset="-128"/>
                          <a:cs typeface="Helvetica Neue"/>
                          <a:sym typeface="Helvetica Neue"/>
                        </a:rPr>
                        <a:t> </a:t>
                      </a:r>
                      <a:r>
                        <a:rPr lang="en-US" sz="1000" b="1" u="none" strike="noStrike" cap="none" dirty="0" err="1">
                          <a:solidFill>
                            <a:schemeClr val="bg1"/>
                          </a:solidFill>
                          <a:latin typeface="Yu Gothic UI" panose="020B0500000000000000" pitchFamily="50" charset="-128"/>
                          <a:ea typeface="Yu Gothic UI" panose="020B0500000000000000" pitchFamily="50" charset="-128"/>
                          <a:cs typeface="Helvetica Neue"/>
                          <a:sym typeface="Helvetica Neue"/>
                        </a:rPr>
                        <a:t>治療期間または</a:t>
                      </a:r>
                      <a:r>
                        <a:rPr lang="en-US" sz="1000" b="1" u="none" strike="noStrike" cap="none" dirty="0" err="1">
                          <a:solidFill>
                            <a:schemeClr val="bg1"/>
                          </a:solidFill>
                          <a:latin typeface="Yu Gothic UI" panose="020B0500000000000000" pitchFamily="50" charset="-128"/>
                          <a:ea typeface="Yu Gothic UI" panose="020B0500000000000000" pitchFamily="50" charset="-128"/>
                          <a:cs typeface="Calibri"/>
                          <a:sym typeface="Calibri"/>
                        </a:rPr>
                        <a:t>治療回数</a:t>
                      </a:r>
                      <a:endParaRPr sz="1000" b="1" u="none" strike="noStrike" cap="none" dirty="0">
                        <a:solidFill>
                          <a:schemeClr val="bg1"/>
                        </a:solidFill>
                        <a:latin typeface="Yu Gothic UI" panose="020B0500000000000000" pitchFamily="50" charset="-128"/>
                        <a:ea typeface="Yu Gothic UI" panose="020B0500000000000000" pitchFamily="50" charset="-128"/>
                        <a:cs typeface="Calibri"/>
                        <a:sym typeface="Calibri"/>
                      </a:endParaRPr>
                    </a:p>
                  </a:txBody>
                  <a:tcPr marL="91425" marR="91425" marT="91425" marB="91425" anchor="ctr">
                    <a:lnL w="12700" cap="flat" cmpd="sng" algn="ctr">
                      <a:solidFill>
                        <a:srgbClr val="ED4F44"/>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ED4F44"/>
                      </a:solidFill>
                      <a:prstDash val="solid"/>
                      <a:round/>
                      <a:headEnd type="none" w="med" len="med"/>
                      <a:tailEnd type="none" w="med" len="med"/>
                    </a:lnB>
                    <a:solidFill>
                      <a:srgbClr val="ED4F44"/>
                    </a:solidFill>
                  </a:tcPr>
                </a:tc>
                <a:tc gridSpan="2">
                  <a:txBody>
                    <a:bodyPr/>
                    <a:lstStyle/>
                    <a:p>
                      <a:pPr marL="0" marR="0" lvl="0" indent="0" algn="l" rtl="0">
                        <a:lnSpc>
                          <a:spcPct val="100000"/>
                        </a:lnSpc>
                        <a:spcBef>
                          <a:spcPts val="0"/>
                        </a:spcBef>
                        <a:spcAft>
                          <a:spcPts val="0"/>
                        </a:spcAft>
                        <a:buClr>
                          <a:srgbClr val="000000"/>
                        </a:buClr>
                        <a:buSzPts val="600"/>
                        <a:buFont typeface="Arial"/>
                        <a:buNone/>
                      </a:pPr>
                      <a:endParaRPr sz="600" u="none" strike="noStrike" cap="none" dirty="0">
                        <a:latin typeface="メイリオ" panose="020B0604030504040204" pitchFamily="50" charset="-128"/>
                        <a:ea typeface="メイリオ" panose="020B0604030504040204" pitchFamily="50" charset="-128"/>
                      </a:endParaRPr>
                    </a:p>
                  </a:txBody>
                  <a:tcPr marL="91425" marR="91425" marT="91425" marB="914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ED4F44"/>
                      </a:solidFill>
                      <a:prstDash val="solid"/>
                      <a:round/>
                      <a:headEnd type="none" w="med" len="med"/>
                      <a:tailEnd type="none" w="med" len="med"/>
                    </a:lnT>
                    <a:lnB w="12700" cap="flat" cmpd="sng" algn="ctr">
                      <a:solidFill>
                        <a:srgbClr val="ED4F44"/>
                      </a:solidFill>
                      <a:prstDash val="solid"/>
                      <a:round/>
                      <a:headEnd type="none" w="med" len="med"/>
                      <a:tailEnd type="none" w="med" len="med"/>
                    </a:lnB>
                  </a:tcPr>
                </a:tc>
                <a:tc hMerge="1">
                  <a:txBody>
                    <a:bodyPr/>
                    <a:lstStyle/>
                    <a:p>
                      <a:pPr marL="0" marR="0" lvl="0" indent="0" algn="l" rtl="0">
                        <a:lnSpc>
                          <a:spcPct val="100000"/>
                        </a:lnSpc>
                        <a:spcBef>
                          <a:spcPts val="0"/>
                        </a:spcBef>
                        <a:spcAft>
                          <a:spcPts val="0"/>
                        </a:spcAft>
                        <a:buClr>
                          <a:schemeClr val="dk1"/>
                        </a:buClr>
                        <a:buSzPts val="1100"/>
                        <a:buFont typeface="Arial"/>
                        <a:buNone/>
                      </a:pPr>
                      <a:r>
                        <a:rPr lang="en-US" altLang="ja-JP" sz="800" b="1" u="none" strike="noStrike" cap="none" dirty="0">
                          <a:solidFill>
                            <a:schemeClr val="bg1"/>
                          </a:solidFill>
                          <a:latin typeface="メイリオ" panose="020B0604030504040204" pitchFamily="50" charset="-128"/>
                          <a:ea typeface="メイリオ" panose="020B0604030504040204" pitchFamily="50" charset="-128"/>
                          <a:cs typeface="Helvetica Neue"/>
                          <a:sym typeface="Helvetica Neue"/>
                        </a:rPr>
                        <a:t>A-13</a:t>
                      </a:r>
                      <a:r>
                        <a:rPr lang="ja-JP" altLang="en-US" sz="800" b="1" u="none" strike="noStrike" cap="none" dirty="0">
                          <a:solidFill>
                            <a:schemeClr val="bg1"/>
                          </a:solidFill>
                          <a:latin typeface="メイリオ" panose="020B0604030504040204" pitchFamily="50" charset="-128"/>
                          <a:ea typeface="メイリオ" panose="020B0604030504040204" pitchFamily="50" charset="-128"/>
                          <a:cs typeface="Helvetica Neue"/>
                          <a:sym typeface="Helvetica Neue"/>
                        </a:rPr>
                        <a:t>　総額の治療費</a:t>
                      </a:r>
                    </a:p>
                    <a:p>
                      <a:pPr marL="0" lvl="0" indent="0" algn="l" rtl="0">
                        <a:spcBef>
                          <a:spcPts val="0"/>
                        </a:spcBef>
                        <a:spcAft>
                          <a:spcPts val="0"/>
                        </a:spcAft>
                        <a:buClr>
                          <a:schemeClr val="dk1"/>
                        </a:buClr>
                        <a:buSzPts val="1100"/>
                        <a:buFont typeface="Arial"/>
                        <a:buNone/>
                      </a:pPr>
                      <a:r>
                        <a:rPr lang="ja-JP" altLang="en-US" sz="800" b="1" dirty="0">
                          <a:solidFill>
                            <a:srgbClr val="FFFF00"/>
                          </a:solidFill>
                          <a:latin typeface="メイリオ" panose="020B0604030504040204" pitchFamily="50" charset="-128"/>
                          <a:ea typeface="メイリオ" panose="020B0604030504040204" pitchFamily="50" charset="-128"/>
                        </a:rPr>
                        <a:t>税別</a:t>
                      </a:r>
                      <a:r>
                        <a:rPr lang="ja-JP" altLang="en-US" sz="600" b="1" dirty="0">
                          <a:solidFill>
                            <a:schemeClr val="bg1"/>
                          </a:solidFill>
                          <a:latin typeface="メイリオ" panose="020B0604030504040204" pitchFamily="50" charset="-128"/>
                          <a:ea typeface="メイリオ" panose="020B0604030504040204" pitchFamily="50" charset="-128"/>
                        </a:rPr>
                        <a:t>でご記載ください。（内訳は項目のみ掲載・金額内訳は省略して掲載させていただきます）</a:t>
                      </a:r>
                      <a:endParaRPr kumimoji="1" lang="ja-JP" altLang="en-US" b="1" dirty="0">
                        <a:solidFill>
                          <a:schemeClr val="bg1"/>
                        </a:solidFill>
                      </a:endParaRPr>
                    </a:p>
                  </a:txBody>
                  <a:tcPr marL="91425" marR="91425" marT="91425" marB="914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ED4F44"/>
                      </a:solidFill>
                      <a:prstDash val="solid"/>
                      <a:round/>
                      <a:headEnd type="none" w="med" len="med"/>
                      <a:tailEnd type="none" w="med" len="med"/>
                    </a:lnB>
                    <a:solidFill>
                      <a:srgbClr val="ED4F44"/>
                    </a:solidFill>
                  </a:tcPr>
                </a:tc>
                <a:tc gridSpan="2">
                  <a:txBody>
                    <a:bodyPr/>
                    <a:lstStyle/>
                    <a:p>
                      <a:pPr marL="0" marR="0" lvl="0" indent="0" algn="l" rtl="0">
                        <a:lnSpc>
                          <a:spcPct val="100000"/>
                        </a:lnSpc>
                        <a:spcBef>
                          <a:spcPts val="0"/>
                        </a:spcBef>
                        <a:spcAft>
                          <a:spcPts val="0"/>
                        </a:spcAft>
                        <a:buClr>
                          <a:schemeClr val="dk1"/>
                        </a:buClr>
                        <a:buSzPts val="1100"/>
                        <a:buFont typeface="Arial"/>
                        <a:buNone/>
                      </a:pPr>
                      <a:r>
                        <a:rPr lang="en-US" altLang="ja-JP" sz="1000" b="1" u="none" strike="noStrike" cap="none" dirty="0">
                          <a:solidFill>
                            <a:schemeClr val="bg1"/>
                          </a:solidFill>
                          <a:latin typeface="メイリオ" panose="020B0604030504040204" pitchFamily="50" charset="-128"/>
                          <a:ea typeface="メイリオ" panose="020B0604030504040204" pitchFamily="50" charset="-128"/>
                          <a:cs typeface="Helvetica Neue"/>
                          <a:sym typeface="Helvetica Neue"/>
                        </a:rPr>
                        <a:t>10</a:t>
                      </a:r>
                      <a:r>
                        <a:rPr lang="ja-JP" altLang="en-US" sz="1000" b="1" u="none" strike="noStrike" cap="none" dirty="0">
                          <a:solidFill>
                            <a:schemeClr val="bg1"/>
                          </a:solidFill>
                          <a:latin typeface="メイリオ" panose="020B0604030504040204" pitchFamily="50" charset="-128"/>
                          <a:ea typeface="メイリオ" panose="020B0604030504040204" pitchFamily="50" charset="-128"/>
                          <a:cs typeface="Helvetica Neue"/>
                          <a:sym typeface="Helvetica Neue"/>
                        </a:rPr>
                        <a:t>　総額の治療費</a:t>
                      </a:r>
                    </a:p>
                  </a:txBody>
                  <a:tcPr marL="91425" marR="91425" marT="91425" marB="9142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ED4F44"/>
                      </a:solidFill>
                      <a:prstDash val="solid"/>
                      <a:round/>
                      <a:headEnd type="none" w="med" len="med"/>
                      <a:tailEnd type="none" w="med" len="med"/>
                    </a:lnB>
                    <a:solidFill>
                      <a:srgbClr val="ED4F44"/>
                    </a:solidFill>
                  </a:tcPr>
                </a:tc>
                <a:tc hMerge="1">
                  <a:txBody>
                    <a:bodyPr/>
                    <a:lstStyle/>
                    <a:p>
                      <a:endParaRPr kumimoji="1" lang="ja-JP" altLang="en-US"/>
                    </a:p>
                  </a:txBody>
                  <a:tcPr/>
                </a:tc>
                <a:tc gridSpan="3">
                  <a:txBody>
                    <a:bodyPr/>
                    <a:lstStyle/>
                    <a:p>
                      <a:pPr marL="0" lvl="0" indent="0" algn="l" rtl="0">
                        <a:spcBef>
                          <a:spcPts val="0"/>
                        </a:spcBef>
                        <a:spcAft>
                          <a:spcPts val="0"/>
                        </a:spcAft>
                        <a:buClr>
                          <a:schemeClr val="dk1"/>
                        </a:buClr>
                        <a:buSzPts val="1100"/>
                        <a:buFont typeface="Arial"/>
                        <a:buNone/>
                      </a:pPr>
                      <a:endParaRPr kumimoji="1" lang="ja-JP" altLang="en-US" dirty="0"/>
                    </a:p>
                  </a:txBody>
                  <a:tcPr marL="91425" marR="91425" marT="91425" marB="91425" anchor="ctr">
                    <a:lnL w="12700" cap="flat" cmpd="sng" algn="ctr">
                      <a:solidFill>
                        <a:schemeClr val="bg1"/>
                      </a:solidFill>
                      <a:prstDash val="solid"/>
                      <a:round/>
                      <a:headEnd type="none" w="med" len="med"/>
                      <a:tailEnd type="none" w="med" len="med"/>
                    </a:lnL>
                    <a:lnR w="12700" cap="flat" cmpd="sng" algn="ctr">
                      <a:solidFill>
                        <a:srgbClr val="ED4F44"/>
                      </a:solidFill>
                      <a:prstDash val="solid"/>
                      <a:round/>
                      <a:headEnd type="none" w="med" len="med"/>
                      <a:tailEnd type="none" w="med" len="med"/>
                    </a:lnR>
                    <a:lnT w="12700" cap="flat" cmpd="sng" algn="ctr">
                      <a:solidFill>
                        <a:srgbClr val="ED4F44"/>
                      </a:solidFill>
                      <a:prstDash val="solid"/>
                      <a:round/>
                      <a:headEnd type="none" w="med" len="med"/>
                      <a:tailEnd type="none" w="med" len="med"/>
                    </a:lnT>
                    <a:lnB w="12700" cap="flat" cmpd="sng" algn="ctr">
                      <a:solidFill>
                        <a:srgbClr val="ED4F44"/>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rgbClr val="ED4F44"/>
                      </a:solidFill>
                      <a:prstDash val="solid"/>
                      <a:round/>
                      <a:headEnd type="none" w="med" len="med"/>
                      <a:tailEnd type="none" w="med" len="med"/>
                    </a:lnL>
                  </a:tcPr>
                </a:tc>
                <a:extLst>
                  <a:ext uri="{0D108BD9-81ED-4DB2-BD59-A6C34878D82A}">
                    <a16:rowId xmlns:a16="http://schemas.microsoft.com/office/drawing/2014/main" val="10011"/>
                  </a:ext>
                </a:extLst>
              </a:tr>
            </a:tbl>
          </a:graphicData>
        </a:graphic>
      </p:graphicFrame>
      <p:sp>
        <p:nvSpPr>
          <p:cNvPr id="19" name="テキスト プレースホルダー 51">
            <a:extLst>
              <a:ext uri="{FF2B5EF4-FFF2-40B4-BE49-F238E27FC236}">
                <a16:creationId xmlns:a16="http://schemas.microsoft.com/office/drawing/2014/main" id="{F7503DD4-B6F3-2447-95B2-EE54D09CB231}"/>
              </a:ext>
            </a:extLst>
          </p:cNvPr>
          <p:cNvSpPr>
            <a:spLocks noGrp="1"/>
          </p:cNvSpPr>
          <p:nvPr>
            <p:ph type="body" sz="quarter" idx="20" hasCustomPrompt="1"/>
          </p:nvPr>
        </p:nvSpPr>
        <p:spPr>
          <a:xfrm>
            <a:off x="5256831" y="5226907"/>
            <a:ext cx="3877734" cy="484859"/>
          </a:xfrm>
          <a:prstGeom prst="rect">
            <a:avLst/>
          </a:prstGeom>
        </p:spPr>
        <p:txBody>
          <a:bodyPr lIns="0" tIns="0" rIns="0" bIns="0">
            <a:noAutofit/>
          </a:bodyPr>
          <a:lstStyle>
            <a:lvl1pPr marL="36000" indent="0">
              <a:lnSpc>
                <a:spcPct val="100000"/>
              </a:lnSpc>
              <a:spcBef>
                <a:spcPts val="100"/>
              </a:spcBef>
              <a:buFontTx/>
              <a:buNone/>
              <a:defRPr sz="900" b="0">
                <a:solidFill>
                  <a:schemeClr val="bg2">
                    <a:lumMod val="50000"/>
                  </a:schemeClr>
                </a:solidFill>
                <a:latin typeface="Yu Gothic UI" panose="020B0500000000000000" pitchFamily="50" charset="-128"/>
                <a:ea typeface="Yu Gothic UI" panose="020B0500000000000000" pitchFamily="50" charset="-128"/>
              </a:defRPr>
            </a:lvl1pPr>
          </a:lstStyle>
          <a:p>
            <a:r>
              <a:rPr lang="ja-JP" altLang="en-US" sz="800" b="1" dirty="0">
                <a:solidFill>
                  <a:schemeClr val="accent4"/>
                </a:solidFill>
              </a:rPr>
              <a:t>税別、総額</a:t>
            </a:r>
            <a:r>
              <a:rPr lang="ja-JP" altLang="en-US" sz="800" dirty="0"/>
              <a:t>でご記載ください。内訳のご記載がある場合、項目のみ掲載し、金額は省略させていただきます。</a:t>
            </a:r>
            <a:r>
              <a:rPr lang="en-US" altLang="ja-JP" sz="800" dirty="0"/>
              <a:t>【</a:t>
            </a:r>
            <a:r>
              <a:rPr lang="ja-JP" altLang="en-US" sz="800" dirty="0"/>
              <a:t>例：</a:t>
            </a:r>
            <a:r>
              <a:rPr lang="en-US" altLang="ja-JP" sz="800" dirty="0"/>
              <a:t>110,000</a:t>
            </a:r>
            <a:r>
              <a:rPr lang="ja-JP" altLang="en-US" sz="800" dirty="0"/>
              <a:t>円</a:t>
            </a:r>
            <a:r>
              <a:rPr lang="en-US" altLang="ja-JP" sz="800" dirty="0"/>
              <a:t>】</a:t>
            </a:r>
            <a:endParaRPr lang="ja-JP" altLang="en-US" sz="800" dirty="0"/>
          </a:p>
        </p:txBody>
      </p:sp>
      <p:sp>
        <p:nvSpPr>
          <p:cNvPr id="4" name="正方形/長方形 3">
            <a:extLst>
              <a:ext uri="{FF2B5EF4-FFF2-40B4-BE49-F238E27FC236}">
                <a16:creationId xmlns:a16="http://schemas.microsoft.com/office/drawing/2014/main" id="{BF9C223D-53CE-17FA-41BF-FB4F67D9D90C}"/>
              </a:ext>
            </a:extLst>
          </p:cNvPr>
          <p:cNvSpPr/>
          <p:nvPr userDrawn="1"/>
        </p:nvSpPr>
        <p:spPr>
          <a:xfrm>
            <a:off x="-3" y="0"/>
            <a:ext cx="9144003" cy="644354"/>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Google Shape;18;p8">
            <a:extLst>
              <a:ext uri="{FF2B5EF4-FFF2-40B4-BE49-F238E27FC236}">
                <a16:creationId xmlns:a16="http://schemas.microsoft.com/office/drawing/2014/main" id="{2E89B759-BA9E-AA3D-C263-7E24E495223D}"/>
              </a:ext>
            </a:extLst>
          </p:cNvPr>
          <p:cNvSpPr txBox="1">
            <a:spLocks noGrp="1"/>
          </p:cNvSpPr>
          <p:nvPr>
            <p:ph type="title" hasCustomPrompt="1"/>
          </p:nvPr>
        </p:nvSpPr>
        <p:spPr>
          <a:xfrm>
            <a:off x="1651602" y="665242"/>
            <a:ext cx="7482963" cy="357007"/>
          </a:xfrm>
          <a:prstGeom prst="rect">
            <a:avLst/>
          </a:prstGeom>
          <a:noFill/>
          <a:ln>
            <a:noFill/>
          </a:ln>
        </p:spPr>
        <p:txBody>
          <a:bodyPr spcFirstLastPara="1" wrap="square" lIns="45700" tIns="45700" rIns="45700" bIns="45700" anchor="ctr" anchorCtr="0">
            <a:noAutofit/>
          </a:bodyPr>
          <a:lstStyle>
            <a:lvl1pPr lvl="0" algn="l">
              <a:lnSpc>
                <a:spcPct val="90000"/>
              </a:lnSpc>
              <a:spcBef>
                <a:spcPts val="0"/>
              </a:spcBef>
              <a:spcAft>
                <a:spcPts val="0"/>
              </a:spcAft>
              <a:buClr>
                <a:srgbClr val="000000"/>
              </a:buClr>
              <a:buSzPts val="1800"/>
              <a:buNone/>
              <a:defRPr sz="800">
                <a:solidFill>
                  <a:schemeClr val="bg2">
                    <a:lumMod val="50000"/>
                  </a:schemeClr>
                </a:solidFill>
                <a:latin typeface="Yu Gothic UI" panose="020B0500000000000000" pitchFamily="50" charset="-128"/>
                <a:ea typeface="Yu Gothic UI" panose="020B0500000000000000" pitchFamily="50" charset="-128"/>
              </a:defRPr>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a:r>
              <a:rPr lang="ja-JP" altLang="en-US" dirty="0"/>
              <a:t>ご希望のタイトルがあればご記入ください。</a:t>
            </a:r>
            <a:r>
              <a:rPr lang="en-US" altLang="ja-JP" dirty="0"/>
              <a:t>【</a:t>
            </a:r>
            <a:r>
              <a:rPr lang="ja-JP" altLang="en-US" dirty="0"/>
              <a:t>例①：保険の入れ歯から、金属を使わず薄くて目立ちにくい「ノンクラスプデンチャー」を作り直した症例　例②：人工の歯根「インプラント治療」を行い、しっかり噛めるようになった症例</a:t>
            </a:r>
          </a:p>
        </p:txBody>
      </p:sp>
      <p:sp>
        <p:nvSpPr>
          <p:cNvPr id="10" name="テキスト プレースホルダー 51">
            <a:extLst>
              <a:ext uri="{FF2B5EF4-FFF2-40B4-BE49-F238E27FC236}">
                <a16:creationId xmlns:a16="http://schemas.microsoft.com/office/drawing/2014/main" id="{D1C45994-5F4C-3688-7218-D4940089D754}"/>
              </a:ext>
            </a:extLst>
          </p:cNvPr>
          <p:cNvSpPr>
            <a:spLocks noGrp="1"/>
          </p:cNvSpPr>
          <p:nvPr>
            <p:ph type="body" sz="quarter" idx="11" hasCustomPrompt="1"/>
          </p:nvPr>
        </p:nvSpPr>
        <p:spPr>
          <a:xfrm>
            <a:off x="1653832" y="1039775"/>
            <a:ext cx="1614183" cy="528944"/>
          </a:xfrm>
          <a:prstGeom prst="rect">
            <a:avLst/>
          </a:prstGeom>
        </p:spPr>
        <p:txBody>
          <a:bodyPr lIns="0" tIns="0" rIns="0" bIns="0">
            <a:noAutofit/>
          </a:bodyPr>
          <a:lstStyle>
            <a:lvl1pPr marL="95250" indent="0" algn="l">
              <a:buFontTx/>
              <a:buNone/>
              <a:defRPr sz="900">
                <a:solidFill>
                  <a:schemeClr val="bg2">
                    <a:lumMod val="50000"/>
                  </a:schemeClr>
                </a:solidFill>
                <a:latin typeface="Yu Gothic UI" panose="020B0500000000000000" pitchFamily="50" charset="-128"/>
                <a:ea typeface="Yu Gothic UI" panose="020B0500000000000000" pitchFamily="50" charset="-128"/>
              </a:defRPr>
            </a:lvl1pPr>
          </a:lstStyle>
          <a:p>
            <a:r>
              <a:rPr lang="ja-JP" altLang="en-US" sz="800" dirty="0"/>
              <a:t>二十歳以上の場合は年代で、二十歳未満の場合は〇歳とご記載ください。</a:t>
            </a:r>
            <a:r>
              <a:rPr lang="en-US" altLang="ja-JP" sz="700" dirty="0"/>
              <a:t>【</a:t>
            </a:r>
            <a:r>
              <a:rPr lang="ja-JP" altLang="en-US" sz="700" dirty="0"/>
              <a:t>例①：</a:t>
            </a:r>
            <a:r>
              <a:rPr lang="en-US" altLang="ja-JP" sz="700" dirty="0"/>
              <a:t>50</a:t>
            </a:r>
            <a:r>
              <a:rPr lang="ja-JP" altLang="en-US" sz="700" dirty="0"/>
              <a:t>代　例②：</a:t>
            </a:r>
            <a:r>
              <a:rPr lang="en-US" altLang="ja-JP" sz="700" dirty="0"/>
              <a:t>8</a:t>
            </a:r>
            <a:r>
              <a:rPr lang="ja-JP" altLang="en-US" sz="700" dirty="0"/>
              <a:t>歳</a:t>
            </a:r>
            <a:r>
              <a:rPr lang="en-US" altLang="ja-JP" sz="700" dirty="0"/>
              <a:t>】</a:t>
            </a:r>
            <a:endParaRPr lang="ja-JP" altLang="en-US" sz="700" dirty="0"/>
          </a:p>
        </p:txBody>
      </p:sp>
      <p:sp>
        <p:nvSpPr>
          <p:cNvPr id="11" name="テキスト プレースホルダー 51">
            <a:extLst>
              <a:ext uri="{FF2B5EF4-FFF2-40B4-BE49-F238E27FC236}">
                <a16:creationId xmlns:a16="http://schemas.microsoft.com/office/drawing/2014/main" id="{FE000ADD-E5E4-83E8-B74F-D16C70403ADB}"/>
              </a:ext>
            </a:extLst>
          </p:cNvPr>
          <p:cNvSpPr>
            <a:spLocks noGrp="1"/>
          </p:cNvSpPr>
          <p:nvPr>
            <p:ph type="body" sz="quarter" idx="12" hasCustomPrompt="1"/>
          </p:nvPr>
        </p:nvSpPr>
        <p:spPr>
          <a:xfrm>
            <a:off x="1661036" y="1596629"/>
            <a:ext cx="7482964" cy="764598"/>
          </a:xfrm>
          <a:prstGeom prst="rect">
            <a:avLst/>
          </a:prstGeom>
        </p:spPr>
        <p:txBody>
          <a:bodyPr lIns="0" tIns="0" rIns="0" bIns="0">
            <a:noAutofit/>
          </a:bodyPr>
          <a:lstStyle>
            <a:lvl1pPr marL="95250" indent="0">
              <a:buFontTx/>
              <a:buNone/>
              <a:defRPr sz="900">
                <a:solidFill>
                  <a:schemeClr val="bg2">
                    <a:lumMod val="50000"/>
                  </a:schemeClr>
                </a:solidFill>
                <a:latin typeface="Yu Gothic UI" panose="020B0500000000000000" pitchFamily="50" charset="-128"/>
                <a:ea typeface="Yu Gothic UI" panose="020B0500000000000000" pitchFamily="50" charset="-128"/>
              </a:defRPr>
            </a:lvl1pPr>
          </a:lstStyle>
          <a:p>
            <a:pPr marL="95250" marR="0" lvl="0" indent="0" algn="l" defTabSz="914400" rtl="0" eaLnBrk="1" fontAlgn="auto" latinLnBrk="0" hangingPunct="1">
              <a:lnSpc>
                <a:spcPct val="90000"/>
              </a:lnSpc>
              <a:spcBef>
                <a:spcPts val="700"/>
              </a:spcBef>
              <a:spcAft>
                <a:spcPts val="0"/>
              </a:spcAft>
              <a:buClr>
                <a:srgbClr val="000000"/>
              </a:buClr>
              <a:buSzPts val="2100"/>
              <a:buFontTx/>
              <a:buNone/>
              <a:tabLst/>
              <a:defRPr/>
            </a:pPr>
            <a:r>
              <a:rPr lang="ja-JP" altLang="en-US" sz="800" dirty="0"/>
              <a:t>患者様の主訴やご相談内容、ご来院の背景、治療に対する希望を教えてください。</a:t>
            </a:r>
            <a:r>
              <a:rPr lang="en-US" altLang="ja-JP" sz="800" dirty="0"/>
              <a:t>【</a:t>
            </a:r>
            <a:r>
              <a:rPr lang="ja-JP" altLang="en-US" sz="800" dirty="0"/>
              <a:t>例①：歯が黄ばんでいて気になる。結婚式が近いので、短期間で歯の色を白くしたい。　例②：歯が痛い。入れ歯以外の方法で治したい。</a:t>
            </a:r>
            <a:r>
              <a:rPr lang="en-US" altLang="ja-JP" sz="800" dirty="0"/>
              <a:t>】</a:t>
            </a:r>
            <a:r>
              <a:rPr lang="ja-JP" altLang="en-US" sz="800" dirty="0"/>
              <a:t>　</a:t>
            </a:r>
          </a:p>
        </p:txBody>
      </p:sp>
      <p:sp>
        <p:nvSpPr>
          <p:cNvPr id="12" name="テキスト プレースホルダー 51">
            <a:extLst>
              <a:ext uri="{FF2B5EF4-FFF2-40B4-BE49-F238E27FC236}">
                <a16:creationId xmlns:a16="http://schemas.microsoft.com/office/drawing/2014/main" id="{B2DE24AC-21A6-8C80-E9E6-63241E49A1D1}"/>
              </a:ext>
            </a:extLst>
          </p:cNvPr>
          <p:cNvSpPr>
            <a:spLocks noGrp="1"/>
          </p:cNvSpPr>
          <p:nvPr>
            <p:ph type="body" sz="quarter" idx="13" hasCustomPrompt="1"/>
          </p:nvPr>
        </p:nvSpPr>
        <p:spPr>
          <a:xfrm>
            <a:off x="1651602" y="2350128"/>
            <a:ext cx="7482964" cy="764598"/>
          </a:xfrm>
          <a:prstGeom prst="rect">
            <a:avLst/>
          </a:prstGeom>
        </p:spPr>
        <p:txBody>
          <a:bodyPr lIns="0" tIns="0" rIns="0" bIns="0">
            <a:noAutofit/>
          </a:bodyPr>
          <a:lstStyle>
            <a:lvl1pPr marL="95250" indent="0">
              <a:buFontTx/>
              <a:buNone/>
              <a:defRPr sz="900">
                <a:solidFill>
                  <a:schemeClr val="bg2">
                    <a:lumMod val="50000"/>
                  </a:schemeClr>
                </a:solidFill>
                <a:latin typeface="Yu Gothic UI" panose="020B0500000000000000" pitchFamily="50" charset="-128"/>
                <a:ea typeface="Yu Gothic UI" panose="020B0500000000000000" pitchFamily="50" charset="-128"/>
              </a:defRPr>
            </a:lvl1pPr>
          </a:lstStyle>
          <a:p>
            <a:r>
              <a:rPr lang="ja-JP" altLang="en-US" sz="800" dirty="0"/>
              <a:t>診察の結果、どのような状態・症状でしたか？</a:t>
            </a:r>
            <a:r>
              <a:rPr lang="en-US" altLang="ja-JP" sz="800" dirty="0"/>
              <a:t>【</a:t>
            </a:r>
            <a:r>
              <a:rPr lang="ja-JP" altLang="en-US" sz="800" dirty="0"/>
              <a:t>例①：インレー内部に二次う蝕を確認した。　例②：植物由来の着色を確認した。</a:t>
            </a:r>
            <a:r>
              <a:rPr lang="en-US" altLang="ja-JP" sz="800" dirty="0"/>
              <a:t>】</a:t>
            </a:r>
            <a:endParaRPr lang="ja-JP" altLang="en-US" sz="800" dirty="0"/>
          </a:p>
        </p:txBody>
      </p:sp>
      <p:sp>
        <p:nvSpPr>
          <p:cNvPr id="14" name="テキスト プレースホルダー 51">
            <a:extLst>
              <a:ext uri="{FF2B5EF4-FFF2-40B4-BE49-F238E27FC236}">
                <a16:creationId xmlns:a16="http://schemas.microsoft.com/office/drawing/2014/main" id="{9062A660-7468-9CC9-3523-70D2E3A69712}"/>
              </a:ext>
            </a:extLst>
          </p:cNvPr>
          <p:cNvSpPr>
            <a:spLocks noGrp="1"/>
          </p:cNvSpPr>
          <p:nvPr>
            <p:ph type="body" sz="quarter" idx="15" hasCustomPrompt="1"/>
          </p:nvPr>
        </p:nvSpPr>
        <p:spPr>
          <a:xfrm>
            <a:off x="1661036" y="3121457"/>
            <a:ext cx="7482964" cy="963388"/>
          </a:xfrm>
          <a:prstGeom prst="rect">
            <a:avLst/>
          </a:prstGeom>
        </p:spPr>
        <p:txBody>
          <a:bodyPr lIns="0" tIns="0" rIns="0" bIns="0">
            <a:noAutofit/>
          </a:bodyPr>
          <a:lstStyle>
            <a:lvl1pPr marL="95250" indent="0">
              <a:buFontTx/>
              <a:buNone/>
              <a:defRPr sz="900">
                <a:solidFill>
                  <a:schemeClr val="bg2">
                    <a:lumMod val="50000"/>
                  </a:schemeClr>
                </a:solidFill>
                <a:latin typeface="Yu Gothic UI" panose="020B0500000000000000" pitchFamily="50" charset="-128"/>
                <a:ea typeface="Yu Gothic UI" panose="020B0500000000000000" pitchFamily="50" charset="-128"/>
              </a:defRPr>
            </a:lvl1pPr>
          </a:lstStyle>
          <a:p>
            <a:r>
              <a:rPr lang="ja-JP" altLang="en-US" sz="800" dirty="0"/>
              <a:t>主訴やご希望・症状を踏まえ、ご提示した治療法をすべて教えてください。また、患者様が選んだ治療についてその理由もご記載ください。</a:t>
            </a:r>
            <a:r>
              <a:rPr lang="en-US" altLang="ja-JP" sz="800" dirty="0"/>
              <a:t>【</a:t>
            </a:r>
            <a:r>
              <a:rPr lang="ja-JP" altLang="en-US" sz="800" dirty="0"/>
              <a:t>例：審美性を回復するため、レジン修復とセラミックインレーの</a:t>
            </a:r>
            <a:r>
              <a:rPr lang="en-US" altLang="ja-JP" sz="800" dirty="0"/>
              <a:t>2</a:t>
            </a:r>
            <a:r>
              <a:rPr lang="ja-JP" altLang="en-US" sz="800" dirty="0"/>
              <a:t>通りをご提案。長持ちする材質をご希望され、セラミックを選択。</a:t>
            </a:r>
            <a:r>
              <a:rPr lang="en-US" altLang="ja-JP" sz="800" dirty="0"/>
              <a:t>】</a:t>
            </a:r>
            <a:endParaRPr lang="ja-JP" altLang="en-US" sz="800" dirty="0"/>
          </a:p>
        </p:txBody>
      </p:sp>
      <p:sp>
        <p:nvSpPr>
          <p:cNvPr id="15" name="テキスト プレースホルダー 51">
            <a:extLst>
              <a:ext uri="{FF2B5EF4-FFF2-40B4-BE49-F238E27FC236}">
                <a16:creationId xmlns:a16="http://schemas.microsoft.com/office/drawing/2014/main" id="{9E52C04F-8117-687D-1995-A8C81F92B809}"/>
              </a:ext>
            </a:extLst>
          </p:cNvPr>
          <p:cNvSpPr>
            <a:spLocks noGrp="1"/>
          </p:cNvSpPr>
          <p:nvPr>
            <p:ph type="body" sz="quarter" idx="16" hasCustomPrompt="1"/>
          </p:nvPr>
        </p:nvSpPr>
        <p:spPr>
          <a:xfrm>
            <a:off x="1661037" y="4098526"/>
            <a:ext cx="7482963" cy="1128381"/>
          </a:xfrm>
          <a:prstGeom prst="rect">
            <a:avLst/>
          </a:prstGeom>
        </p:spPr>
        <p:txBody>
          <a:bodyPr lIns="0" tIns="0" rIns="0" bIns="0">
            <a:noAutofit/>
          </a:bodyPr>
          <a:lstStyle>
            <a:lvl1pPr marL="95250" indent="0">
              <a:buFontTx/>
              <a:buNone/>
              <a:defRPr sz="900">
                <a:solidFill>
                  <a:schemeClr val="bg2">
                    <a:lumMod val="50000"/>
                  </a:schemeClr>
                </a:solidFill>
                <a:latin typeface="Yu Gothic UI" panose="020B0500000000000000" pitchFamily="50" charset="-128"/>
                <a:ea typeface="Yu Gothic UI" panose="020B0500000000000000" pitchFamily="50" charset="-128"/>
              </a:defRPr>
            </a:lvl1pPr>
          </a:lstStyle>
          <a:p>
            <a:pPr marL="95250" marR="0" lvl="0" indent="0" algn="l" defTabSz="914400" rtl="0" eaLnBrk="1" fontAlgn="auto" latinLnBrk="0" hangingPunct="1">
              <a:lnSpc>
                <a:spcPct val="90000"/>
              </a:lnSpc>
              <a:spcBef>
                <a:spcPts val="700"/>
              </a:spcBef>
              <a:spcAft>
                <a:spcPts val="0"/>
              </a:spcAft>
              <a:buClr>
                <a:srgbClr val="000000"/>
              </a:buClr>
              <a:buSzPts val="2100"/>
              <a:buFontTx/>
              <a:buNone/>
              <a:tabLst/>
              <a:defRPr/>
            </a:pPr>
            <a:r>
              <a:rPr lang="ja-JP" altLang="en-US" sz="800" dirty="0"/>
              <a:t>治療した歯の番号と治療の流れ、尽力したポイントを教えてください。使用した装置や器具は正式名称でお願いします。特にインビザラインは「ファースト」などパッケージ名が必須です。　</a:t>
            </a:r>
            <a:r>
              <a:rPr lang="en-US" altLang="ja-JP" sz="800" dirty="0"/>
              <a:t>【</a:t>
            </a:r>
            <a:r>
              <a:rPr lang="ja-JP" altLang="en-US" sz="800" dirty="0"/>
              <a:t>例：右上</a:t>
            </a:r>
            <a:r>
              <a:rPr lang="en-US" altLang="ja-JP" sz="800" dirty="0"/>
              <a:t>5</a:t>
            </a:r>
            <a:r>
              <a:rPr lang="ja-JP" altLang="en-US" sz="800" dirty="0"/>
              <a:t>番のう蝕を切削後、染色して確認し、仮封。</a:t>
            </a:r>
            <a:r>
              <a:rPr lang="en-US" altLang="ja-JP" sz="800" dirty="0"/>
              <a:t>1</a:t>
            </a:r>
            <a:r>
              <a:rPr lang="ja-JP" altLang="en-US" sz="800" dirty="0"/>
              <a:t>週間後に</a:t>
            </a:r>
            <a:r>
              <a:rPr lang="en-US" altLang="ja-JP" sz="800" dirty="0"/>
              <a:t>E-max</a:t>
            </a:r>
            <a:r>
              <a:rPr lang="ja-JP" altLang="en-US" sz="800" dirty="0"/>
              <a:t>インレーを装着。当院ではセラミックの接着にこだわっており、</a:t>
            </a:r>
            <a:r>
              <a:rPr lang="en-US" altLang="ja-JP" sz="800" dirty="0"/>
              <a:t>2</a:t>
            </a:r>
            <a:r>
              <a:rPr lang="ja-JP" altLang="en-US" sz="800" dirty="0"/>
              <a:t>種類のセメントを用いて強度を高めた。 </a:t>
            </a:r>
            <a:r>
              <a:rPr lang="en-US" altLang="ja-JP" sz="800" dirty="0"/>
              <a:t>】</a:t>
            </a:r>
            <a:endParaRPr lang="ja-JP" altLang="en-US" sz="800" dirty="0"/>
          </a:p>
        </p:txBody>
      </p:sp>
      <p:sp>
        <p:nvSpPr>
          <p:cNvPr id="18" name="テキスト プレースホルダー 51">
            <a:extLst>
              <a:ext uri="{FF2B5EF4-FFF2-40B4-BE49-F238E27FC236}">
                <a16:creationId xmlns:a16="http://schemas.microsoft.com/office/drawing/2014/main" id="{8B004601-C81D-A251-9ECC-9E80B401FB11}"/>
              </a:ext>
            </a:extLst>
          </p:cNvPr>
          <p:cNvSpPr>
            <a:spLocks noGrp="1"/>
          </p:cNvSpPr>
          <p:nvPr>
            <p:ph type="body" sz="quarter" idx="19" hasCustomPrompt="1"/>
          </p:nvPr>
        </p:nvSpPr>
        <p:spPr>
          <a:xfrm>
            <a:off x="1661024" y="5226908"/>
            <a:ext cx="2254665" cy="480589"/>
          </a:xfrm>
          <a:prstGeom prst="rect">
            <a:avLst/>
          </a:prstGeom>
        </p:spPr>
        <p:txBody>
          <a:bodyPr lIns="0" tIns="0" rIns="0" bIns="0">
            <a:noAutofit/>
          </a:bodyPr>
          <a:lstStyle>
            <a:lvl1pPr marL="95250" indent="0">
              <a:buFontTx/>
              <a:buNone/>
              <a:defRPr sz="900">
                <a:solidFill>
                  <a:schemeClr val="bg2">
                    <a:lumMod val="50000"/>
                  </a:schemeClr>
                </a:solidFill>
                <a:latin typeface="Yu Gothic UI" panose="020B0500000000000000" pitchFamily="50" charset="-128"/>
                <a:ea typeface="Yu Gothic UI" panose="020B0500000000000000" pitchFamily="50" charset="-128"/>
              </a:defRPr>
            </a:lvl1pPr>
          </a:lstStyle>
          <a:p>
            <a:r>
              <a:rPr lang="ja-JP" altLang="en-US" sz="800" b="1" dirty="0">
                <a:solidFill>
                  <a:schemeClr val="accent4"/>
                </a:solidFill>
              </a:rPr>
              <a:t>＜いずれか</a:t>
            </a:r>
            <a:r>
              <a:rPr lang="en-US" altLang="ja-JP" sz="800" b="1" dirty="0">
                <a:solidFill>
                  <a:schemeClr val="accent4"/>
                </a:solidFill>
              </a:rPr>
              <a:t>1</a:t>
            </a:r>
            <a:r>
              <a:rPr lang="ja-JP" altLang="en-US" sz="800" b="1" dirty="0">
                <a:solidFill>
                  <a:schemeClr val="accent4"/>
                </a:solidFill>
              </a:rPr>
              <a:t>つは必須＞</a:t>
            </a:r>
            <a:r>
              <a:rPr lang="ja-JP" altLang="en-US" sz="800" dirty="0"/>
              <a:t>〇日、〇ヶ月、〇年、〇回でご記載ください。</a:t>
            </a:r>
            <a:r>
              <a:rPr lang="en-US" altLang="ja-JP" sz="800" dirty="0"/>
              <a:t>【</a:t>
            </a:r>
            <a:r>
              <a:rPr lang="ja-JP" altLang="en-US" sz="800" dirty="0"/>
              <a:t>例</a:t>
            </a:r>
            <a:r>
              <a:rPr lang="en-US" altLang="ja-JP" sz="800" dirty="0"/>
              <a:t>①</a:t>
            </a:r>
            <a:r>
              <a:rPr lang="ja-JP" altLang="en-US" sz="800" dirty="0"/>
              <a:t>：約</a:t>
            </a:r>
            <a:r>
              <a:rPr lang="en-US" altLang="ja-JP" sz="800" dirty="0"/>
              <a:t>1</a:t>
            </a:r>
            <a:r>
              <a:rPr lang="ja-JP" altLang="en-US" sz="800" dirty="0"/>
              <a:t>ヶ月　例</a:t>
            </a:r>
            <a:r>
              <a:rPr lang="en-US" altLang="ja-JP" sz="800" dirty="0"/>
              <a:t>②</a:t>
            </a:r>
            <a:r>
              <a:rPr lang="ja-JP" altLang="en-US" sz="800" dirty="0"/>
              <a:t>：</a:t>
            </a:r>
            <a:r>
              <a:rPr lang="en-US" altLang="ja-JP" sz="800" dirty="0"/>
              <a:t>5</a:t>
            </a:r>
            <a:r>
              <a:rPr lang="ja-JP" altLang="en-US" sz="800" dirty="0"/>
              <a:t>回　例③：</a:t>
            </a:r>
            <a:r>
              <a:rPr lang="en-US" altLang="ja-JP" sz="800" dirty="0"/>
              <a:t>1</a:t>
            </a:r>
            <a:r>
              <a:rPr lang="ja-JP" altLang="en-US" sz="800" dirty="0"/>
              <a:t>か月～</a:t>
            </a:r>
            <a:r>
              <a:rPr lang="en-US" altLang="ja-JP" sz="800" dirty="0"/>
              <a:t>2</a:t>
            </a:r>
            <a:r>
              <a:rPr lang="ja-JP" altLang="en-US" sz="800" dirty="0"/>
              <a:t>か月</a:t>
            </a:r>
            <a:r>
              <a:rPr lang="en-US" altLang="ja-JP" sz="800" dirty="0"/>
              <a:t>】</a:t>
            </a:r>
            <a:endParaRPr lang="ja-JP" altLang="en-US" sz="800" dirty="0"/>
          </a:p>
        </p:txBody>
      </p:sp>
      <p:sp>
        <p:nvSpPr>
          <p:cNvPr id="8" name="テキスト ボックス 7">
            <a:extLst>
              <a:ext uri="{FF2B5EF4-FFF2-40B4-BE49-F238E27FC236}">
                <a16:creationId xmlns:a16="http://schemas.microsoft.com/office/drawing/2014/main" id="{5AE05668-DF94-A945-0B6A-5B597CD401A3}"/>
              </a:ext>
            </a:extLst>
          </p:cNvPr>
          <p:cNvSpPr txBox="1"/>
          <p:nvPr userDrawn="1"/>
        </p:nvSpPr>
        <p:spPr>
          <a:xfrm>
            <a:off x="45424" y="68262"/>
            <a:ext cx="9053143" cy="5078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
                <a:srgbClr val="000000"/>
              </a:buClr>
              <a:buSzPts val="800"/>
              <a:buFont typeface="Arial"/>
              <a:buNone/>
              <a:tabLst/>
              <a:defRPr/>
            </a:pPr>
            <a:r>
              <a:rPr lang="ja-JP" altLang="en-US" sz="900" b="1" i="0" u="none" strike="noStrike" cap="none" spc="300" dirty="0">
                <a:solidFill>
                  <a:schemeClr val="tx1"/>
                </a:solidFill>
                <a:latin typeface="Yu Gothic UI" panose="020B0500000000000000" pitchFamily="50" charset="-128"/>
                <a:ea typeface="Yu Gothic UI" panose="020B0500000000000000" pitchFamily="50" charset="-128"/>
                <a:cs typeface="Calibri"/>
                <a:sym typeface="Calibri"/>
              </a:rPr>
              <a:t>タイトル以外の項目は全て</a:t>
            </a:r>
            <a:r>
              <a:rPr lang="ja-JP" altLang="en-US" sz="900" b="1" i="0" u="none" strike="noStrike" cap="none" spc="300" dirty="0">
                <a:solidFill>
                  <a:srgbClr val="ED4F44"/>
                </a:solidFill>
                <a:latin typeface="Yu Gothic UI" panose="020B0500000000000000" pitchFamily="50" charset="-128"/>
                <a:ea typeface="Yu Gothic UI" panose="020B0500000000000000" pitchFamily="50" charset="-128"/>
                <a:cs typeface="Calibri"/>
                <a:sym typeface="Calibri"/>
              </a:rPr>
              <a:t>必須</a:t>
            </a:r>
            <a:r>
              <a:rPr lang="ja-JP" altLang="en-US" sz="900" b="1" i="0" u="none" strike="noStrike" cap="none" spc="300" dirty="0">
                <a:solidFill>
                  <a:schemeClr val="tx1"/>
                </a:solidFill>
                <a:latin typeface="Yu Gothic UI" panose="020B0500000000000000" pitchFamily="50" charset="-128"/>
                <a:ea typeface="Yu Gothic UI" panose="020B0500000000000000" pitchFamily="50" charset="-128"/>
                <a:cs typeface="Calibri"/>
                <a:sym typeface="Calibri"/>
              </a:rPr>
              <a:t>です。ご記入がない場合、確認のご連絡をする場合があります。</a:t>
            </a:r>
            <a:endParaRPr lang="en-US" altLang="ja-JP" sz="900" b="1" i="0" u="none" strike="noStrike" cap="none" spc="300" dirty="0">
              <a:solidFill>
                <a:schemeClr val="tx1"/>
              </a:solidFill>
              <a:latin typeface="Yu Gothic UI" panose="020B0500000000000000" pitchFamily="50" charset="-128"/>
              <a:ea typeface="Yu Gothic UI" panose="020B0500000000000000" pitchFamily="50" charset="-128"/>
              <a:cs typeface="Calibri"/>
              <a:sym typeface="Calibri"/>
            </a:endParaRPr>
          </a:p>
          <a:p>
            <a:pPr marL="0" marR="0" lvl="0" indent="0" algn="ctr" defTabSz="914400" rtl="0" eaLnBrk="1" fontAlgn="auto" latinLnBrk="0" hangingPunct="1">
              <a:lnSpc>
                <a:spcPct val="100000"/>
              </a:lnSpc>
              <a:spcBef>
                <a:spcPts val="0"/>
              </a:spcBef>
              <a:spcAft>
                <a:spcPts val="0"/>
              </a:spcAft>
              <a:buClr>
                <a:srgbClr val="000000"/>
              </a:buClr>
              <a:buSzPts val="800"/>
              <a:buFont typeface="Arial"/>
              <a:buNone/>
              <a:tabLst/>
              <a:defRPr/>
            </a:pPr>
            <a:r>
              <a:rPr lang="ja-JP" altLang="en-US" sz="900" b="1" i="0" u="none" strike="noStrike" cap="none" spc="300" dirty="0">
                <a:solidFill>
                  <a:schemeClr val="tx1"/>
                </a:solidFill>
                <a:latin typeface="Yu Gothic UI" panose="020B0500000000000000" pitchFamily="50" charset="-128"/>
                <a:ea typeface="Yu Gothic UI" panose="020B0500000000000000" pitchFamily="50" charset="-128"/>
                <a:cs typeface="Arial"/>
                <a:sym typeface="Arial"/>
              </a:rPr>
              <a:t>「治療のリスク」は、</a:t>
            </a:r>
            <a:r>
              <a:rPr lang="ja-JP" altLang="en-US" sz="900" b="1" i="0" u="none" strike="noStrike" cap="none" spc="300" dirty="0">
                <a:solidFill>
                  <a:srgbClr val="ED4F44"/>
                </a:solidFill>
                <a:latin typeface="Yu Gothic UI" panose="020B0500000000000000" pitchFamily="50" charset="-128"/>
                <a:ea typeface="Yu Gothic UI" panose="020B0500000000000000" pitchFamily="50" charset="-128"/>
                <a:cs typeface="Arial"/>
                <a:sym typeface="Arial"/>
              </a:rPr>
              <a:t>ガイドラインに沿った一般的なリスク</a:t>
            </a:r>
            <a:r>
              <a:rPr lang="en-US" altLang="ja-JP" sz="900" b="1" i="0" u="none" strike="noStrike" cap="none" spc="300" dirty="0">
                <a:solidFill>
                  <a:srgbClr val="ED4F44"/>
                </a:solidFill>
                <a:latin typeface="Yu Gothic UI" panose="020B0500000000000000" pitchFamily="50" charset="-128"/>
                <a:ea typeface="Yu Gothic UI" panose="020B0500000000000000" pitchFamily="50" charset="-128"/>
                <a:cs typeface="Arial"/>
                <a:sym typeface="Arial"/>
              </a:rPr>
              <a:t>(P3)</a:t>
            </a:r>
            <a:r>
              <a:rPr lang="ja-JP" altLang="en-US" sz="900" b="1" i="0" u="none" strike="noStrike" cap="none" spc="300" dirty="0">
                <a:solidFill>
                  <a:srgbClr val="ED4F44"/>
                </a:solidFill>
                <a:latin typeface="Yu Gothic UI" panose="020B0500000000000000" pitchFamily="50" charset="-128"/>
                <a:ea typeface="Yu Gothic UI" panose="020B0500000000000000" pitchFamily="50" charset="-128"/>
                <a:cs typeface="Arial"/>
                <a:sym typeface="Arial"/>
              </a:rPr>
              <a:t>を事務局で選定し記載</a:t>
            </a:r>
            <a:r>
              <a:rPr lang="ja-JP" altLang="en-US" sz="900" b="1" i="0" u="none" strike="noStrike" cap="none" spc="300" dirty="0">
                <a:solidFill>
                  <a:schemeClr val="tx1"/>
                </a:solidFill>
                <a:latin typeface="Yu Gothic UI" panose="020B0500000000000000" pitchFamily="50" charset="-128"/>
                <a:ea typeface="Yu Gothic UI" panose="020B0500000000000000" pitchFamily="50" charset="-128"/>
                <a:cs typeface="Arial"/>
                <a:sym typeface="Arial"/>
              </a:rPr>
              <a:t>いたします。</a:t>
            </a:r>
            <a:endParaRPr lang="en-US" altLang="ja-JP" sz="900" b="1" i="0" u="none" strike="noStrike" cap="none" spc="300" dirty="0">
              <a:solidFill>
                <a:schemeClr val="tx1"/>
              </a:solidFill>
              <a:latin typeface="Yu Gothic UI" panose="020B0500000000000000" pitchFamily="50" charset="-128"/>
              <a:ea typeface="Yu Gothic UI" panose="020B0500000000000000" pitchFamily="50" charset="-128"/>
              <a:cs typeface="Arial"/>
              <a:sym typeface="Arial"/>
            </a:endParaRPr>
          </a:p>
          <a:p>
            <a:pPr marL="0" marR="0" lvl="0" indent="0" algn="ctr" defTabSz="914400" rtl="0" eaLnBrk="1" fontAlgn="auto" latinLnBrk="0" hangingPunct="1">
              <a:lnSpc>
                <a:spcPct val="100000"/>
              </a:lnSpc>
              <a:spcBef>
                <a:spcPts val="0"/>
              </a:spcBef>
              <a:spcAft>
                <a:spcPts val="0"/>
              </a:spcAft>
              <a:buClr>
                <a:srgbClr val="000000"/>
              </a:buClr>
              <a:buSzPts val="800"/>
              <a:buFont typeface="Arial"/>
              <a:buNone/>
              <a:tabLst/>
              <a:defRPr/>
            </a:pPr>
            <a:r>
              <a:rPr lang="ja-JP" altLang="en-US" sz="900" b="1" i="0" u="none" strike="noStrike" cap="none" spc="300" dirty="0">
                <a:solidFill>
                  <a:schemeClr val="tx1"/>
                </a:solidFill>
                <a:latin typeface="Yu Gothic UI" panose="020B0500000000000000" pitchFamily="50" charset="-128"/>
                <a:ea typeface="Yu Gothic UI" panose="020B0500000000000000" pitchFamily="50" charset="-128"/>
                <a:cs typeface="Arial"/>
                <a:sym typeface="Arial"/>
              </a:rPr>
              <a:t>箇条書きでも構いませんので、可能な限りたくさんの情報を記載していただいた方が品質の高い記事を作成出来ます。</a:t>
            </a:r>
            <a:endParaRPr lang="ja-JP" altLang="en-US" sz="1400" b="1" i="0" u="none" strike="noStrike" cap="none" spc="300" dirty="0">
              <a:solidFill>
                <a:srgbClr val="ED4F44"/>
              </a:solidFill>
              <a:latin typeface="Yu Gothic UI" panose="020B0500000000000000" pitchFamily="50" charset="-128"/>
              <a:ea typeface="Yu Gothic UI" panose="020B0500000000000000" pitchFamily="50" charset="-128"/>
              <a:cs typeface="Calibri"/>
              <a:sym typeface="Calibri"/>
            </a:endParaRPr>
          </a:p>
        </p:txBody>
      </p:sp>
    </p:spTree>
    <p:extLst>
      <p:ext uri="{BB962C8B-B14F-4D97-AF65-F5344CB8AC3E}">
        <p14:creationId xmlns:p14="http://schemas.microsoft.com/office/powerpoint/2010/main" val="3701797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画像添付フォーム">
    <p:bg>
      <p:bgRef idx="1001">
        <a:schemeClr val="bg1"/>
      </p:bgRef>
    </p:bg>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C28CEA6-8C0F-29A9-AC48-5AA221DBBFDC}"/>
              </a:ext>
            </a:extLst>
          </p:cNvPr>
          <p:cNvSpPr/>
          <p:nvPr userDrawn="1"/>
        </p:nvSpPr>
        <p:spPr>
          <a:xfrm>
            <a:off x="0" y="0"/>
            <a:ext cx="3974400" cy="2403987"/>
          </a:xfrm>
          <a:prstGeom prst="rect">
            <a:avLst/>
          </a:prstGeom>
          <a:solidFill>
            <a:srgbClr val="FFE599"/>
          </a:solid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b"/>
          <a:lstStyle/>
          <a:p>
            <a:pPr algn="l"/>
            <a:r>
              <a:rPr kumimoji="1" lang="ja-JP" altLang="en-US" b="1" dirty="0">
                <a:solidFill>
                  <a:schemeClr val="tx2">
                    <a:lumMod val="50000"/>
                  </a:schemeClr>
                </a:solidFill>
                <a:latin typeface="Yu Gothic UI" panose="020B0500000000000000" pitchFamily="50" charset="-128"/>
                <a:ea typeface="Yu Gothic UI" panose="020B0500000000000000" pitchFamily="50" charset="-128"/>
              </a:rPr>
              <a:t>治療</a:t>
            </a:r>
            <a:r>
              <a:rPr kumimoji="1" lang="ja-JP" altLang="en-US" sz="2000" b="1" dirty="0">
                <a:solidFill>
                  <a:schemeClr val="tx2">
                    <a:lumMod val="50000"/>
                  </a:schemeClr>
                </a:solidFill>
                <a:latin typeface="Yu Gothic UI" panose="020B0500000000000000" pitchFamily="50" charset="-128"/>
                <a:ea typeface="Yu Gothic UI" panose="020B0500000000000000" pitchFamily="50" charset="-128"/>
              </a:rPr>
              <a:t>前</a:t>
            </a:r>
          </a:p>
        </p:txBody>
      </p:sp>
      <p:sp>
        <p:nvSpPr>
          <p:cNvPr id="8" name="正方形/長方形 7">
            <a:extLst>
              <a:ext uri="{FF2B5EF4-FFF2-40B4-BE49-F238E27FC236}">
                <a16:creationId xmlns:a16="http://schemas.microsoft.com/office/drawing/2014/main" id="{6ADEBC99-9CE1-ACD1-6DDA-E640D400A818}"/>
              </a:ext>
            </a:extLst>
          </p:cNvPr>
          <p:cNvSpPr/>
          <p:nvPr userDrawn="1"/>
        </p:nvSpPr>
        <p:spPr>
          <a:xfrm>
            <a:off x="-1" y="2405938"/>
            <a:ext cx="3974401" cy="2403987"/>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b"/>
          <a:lstStyle/>
          <a:p>
            <a:pPr algn="l"/>
            <a:r>
              <a:rPr kumimoji="1" lang="ja-JP" altLang="en-US" b="1" dirty="0">
                <a:solidFill>
                  <a:schemeClr val="tx2">
                    <a:lumMod val="50000"/>
                  </a:schemeClr>
                </a:solidFill>
                <a:latin typeface="Yu Gothic UI" panose="020B0500000000000000" pitchFamily="50" charset="-128"/>
                <a:ea typeface="Yu Gothic UI" panose="020B0500000000000000" pitchFamily="50" charset="-128"/>
              </a:rPr>
              <a:t>治療</a:t>
            </a:r>
            <a:r>
              <a:rPr kumimoji="1" lang="ja-JP" altLang="en-US" sz="2000" b="1" dirty="0">
                <a:solidFill>
                  <a:schemeClr val="tx2">
                    <a:lumMod val="50000"/>
                  </a:schemeClr>
                </a:solidFill>
                <a:latin typeface="Yu Gothic UI" panose="020B0500000000000000" pitchFamily="50" charset="-128"/>
                <a:ea typeface="Yu Gothic UI" panose="020B0500000000000000" pitchFamily="50" charset="-128"/>
              </a:rPr>
              <a:t>後</a:t>
            </a:r>
          </a:p>
        </p:txBody>
      </p:sp>
      <p:sp>
        <p:nvSpPr>
          <p:cNvPr id="10" name="正方形/長方形 9">
            <a:extLst>
              <a:ext uri="{FF2B5EF4-FFF2-40B4-BE49-F238E27FC236}">
                <a16:creationId xmlns:a16="http://schemas.microsoft.com/office/drawing/2014/main" id="{73597CCD-68A2-D554-144F-23283B721BE3}"/>
              </a:ext>
            </a:extLst>
          </p:cNvPr>
          <p:cNvSpPr/>
          <p:nvPr userDrawn="1"/>
        </p:nvSpPr>
        <p:spPr>
          <a:xfrm>
            <a:off x="3974400" y="2403986"/>
            <a:ext cx="3960000" cy="2403987"/>
          </a:xfrm>
          <a:prstGeom prst="rect">
            <a:avLst/>
          </a:prstGeom>
          <a:solidFill>
            <a:srgbClr val="FFE599"/>
          </a:solid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b"/>
          <a:lstStyle/>
          <a:p>
            <a:pPr algn="l"/>
            <a:r>
              <a:rPr kumimoji="1" lang="ja-JP" altLang="en-US" b="1" dirty="0">
                <a:solidFill>
                  <a:schemeClr val="tx2">
                    <a:lumMod val="50000"/>
                  </a:schemeClr>
                </a:solidFill>
                <a:latin typeface="Yu Gothic UI" panose="020B0500000000000000" pitchFamily="50" charset="-128"/>
                <a:ea typeface="Yu Gothic UI" panose="020B0500000000000000" pitchFamily="50" charset="-128"/>
              </a:rPr>
              <a:t>その他</a:t>
            </a:r>
          </a:p>
        </p:txBody>
      </p:sp>
      <p:sp>
        <p:nvSpPr>
          <p:cNvPr id="5" name="正方形/長方形 4">
            <a:extLst>
              <a:ext uri="{FF2B5EF4-FFF2-40B4-BE49-F238E27FC236}">
                <a16:creationId xmlns:a16="http://schemas.microsoft.com/office/drawing/2014/main" id="{66587369-ACD7-2FA2-4D65-2E906BE5F88C}"/>
              </a:ext>
            </a:extLst>
          </p:cNvPr>
          <p:cNvSpPr/>
          <p:nvPr userDrawn="1"/>
        </p:nvSpPr>
        <p:spPr>
          <a:xfrm>
            <a:off x="3974400" y="0"/>
            <a:ext cx="3960000" cy="2403987"/>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b"/>
          <a:lstStyle/>
          <a:p>
            <a:pPr algn="l"/>
            <a:r>
              <a:rPr kumimoji="1" lang="ja-JP" altLang="en-US" b="1" dirty="0">
                <a:solidFill>
                  <a:schemeClr val="tx2">
                    <a:lumMod val="50000"/>
                  </a:schemeClr>
                </a:solidFill>
                <a:latin typeface="Yu Gothic UI" panose="020B0500000000000000" pitchFamily="50" charset="-128"/>
                <a:ea typeface="Yu Gothic UI" panose="020B0500000000000000" pitchFamily="50" charset="-128"/>
              </a:rPr>
              <a:t>治療</a:t>
            </a:r>
            <a:r>
              <a:rPr kumimoji="1" lang="ja-JP" altLang="en-US" sz="2000" b="1" dirty="0">
                <a:solidFill>
                  <a:schemeClr val="tx2">
                    <a:lumMod val="50000"/>
                  </a:schemeClr>
                </a:solidFill>
                <a:latin typeface="Yu Gothic UI" panose="020B0500000000000000" pitchFamily="50" charset="-128"/>
                <a:ea typeface="Yu Gothic UI" panose="020B0500000000000000" pitchFamily="50" charset="-128"/>
              </a:rPr>
              <a:t>中</a:t>
            </a:r>
          </a:p>
        </p:txBody>
      </p:sp>
      <p:graphicFrame>
        <p:nvGraphicFramePr>
          <p:cNvPr id="6" name="Google Shape;129;g1c5eebf84d5_0_0">
            <a:extLst>
              <a:ext uri="{FF2B5EF4-FFF2-40B4-BE49-F238E27FC236}">
                <a16:creationId xmlns:a16="http://schemas.microsoft.com/office/drawing/2014/main" id="{1B8E852E-2409-E19B-6DC5-B20148181CE2}"/>
              </a:ext>
            </a:extLst>
          </p:cNvPr>
          <p:cNvGraphicFramePr/>
          <p:nvPr userDrawn="1">
            <p:extLst>
              <p:ext uri="{D42A27DB-BD31-4B8C-83A1-F6EECF244321}">
                <p14:modId xmlns:p14="http://schemas.microsoft.com/office/powerpoint/2010/main" val="536091820"/>
              </p:ext>
            </p:extLst>
          </p:nvPr>
        </p:nvGraphicFramePr>
        <p:xfrm>
          <a:off x="495375" y="78231"/>
          <a:ext cx="3264450" cy="2103525"/>
        </p:xfrm>
        <a:graphic>
          <a:graphicData uri="http://schemas.openxmlformats.org/drawingml/2006/table">
            <a:tbl>
              <a:tblPr>
                <a:noFill/>
                <a:tableStyleId>{CF34B773-9C25-4124-9627-43E50B40AF72}</a:tableStyleId>
              </a:tblPr>
              <a:tblGrid>
                <a:gridCol w="1088150">
                  <a:extLst>
                    <a:ext uri="{9D8B030D-6E8A-4147-A177-3AD203B41FA5}">
                      <a16:colId xmlns:a16="http://schemas.microsoft.com/office/drawing/2014/main" val="20000"/>
                    </a:ext>
                  </a:extLst>
                </a:gridCol>
                <a:gridCol w="1088150">
                  <a:extLst>
                    <a:ext uri="{9D8B030D-6E8A-4147-A177-3AD203B41FA5}">
                      <a16:colId xmlns:a16="http://schemas.microsoft.com/office/drawing/2014/main" val="20001"/>
                    </a:ext>
                  </a:extLst>
                </a:gridCol>
                <a:gridCol w="1088150">
                  <a:extLst>
                    <a:ext uri="{9D8B030D-6E8A-4147-A177-3AD203B41FA5}">
                      <a16:colId xmlns:a16="http://schemas.microsoft.com/office/drawing/2014/main" val="20002"/>
                    </a:ext>
                  </a:extLst>
                </a:gridCol>
              </a:tblGrid>
              <a:tr h="701175">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0"/>
                  </a:ext>
                </a:extLst>
              </a:tr>
              <a:tr h="701175">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p>
                  </a:txBody>
                  <a:tcPr marL="91425" marR="91425" marT="91425" marB="91425"/>
                </a:tc>
                <a:extLst>
                  <a:ext uri="{0D108BD9-81ED-4DB2-BD59-A6C34878D82A}">
                    <a16:rowId xmlns:a16="http://schemas.microsoft.com/office/drawing/2014/main" val="10001"/>
                  </a:ext>
                </a:extLst>
              </a:tr>
              <a:tr h="701175">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p>
                  </a:txBody>
                  <a:tcPr marL="91425" marR="91425" marT="91425" marB="91425"/>
                </a:tc>
                <a:extLst>
                  <a:ext uri="{0D108BD9-81ED-4DB2-BD59-A6C34878D82A}">
                    <a16:rowId xmlns:a16="http://schemas.microsoft.com/office/drawing/2014/main" val="10002"/>
                  </a:ext>
                </a:extLst>
              </a:tr>
            </a:tbl>
          </a:graphicData>
        </a:graphic>
      </p:graphicFrame>
      <p:sp>
        <p:nvSpPr>
          <p:cNvPr id="12" name="正方形/長方形 11">
            <a:extLst>
              <a:ext uri="{FF2B5EF4-FFF2-40B4-BE49-F238E27FC236}">
                <a16:creationId xmlns:a16="http://schemas.microsoft.com/office/drawing/2014/main" id="{2D2DC1BE-DE6D-6DDF-D671-E8F5D4D84477}"/>
              </a:ext>
            </a:extLst>
          </p:cNvPr>
          <p:cNvSpPr/>
          <p:nvPr userDrawn="1"/>
        </p:nvSpPr>
        <p:spPr>
          <a:xfrm>
            <a:off x="-2" y="4809925"/>
            <a:ext cx="9144002" cy="905075"/>
          </a:xfrm>
          <a:prstGeom prst="rect">
            <a:avLst/>
          </a:prstGeom>
          <a:noFill/>
          <a:ln>
            <a:solidFill>
              <a:srgbClr val="ED4F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プレースホルダー 24">
            <a:extLst>
              <a:ext uri="{FF2B5EF4-FFF2-40B4-BE49-F238E27FC236}">
                <a16:creationId xmlns:a16="http://schemas.microsoft.com/office/drawing/2014/main" id="{4995C7E4-D5EF-EED2-9595-A521A1E4EFDC}"/>
              </a:ext>
            </a:extLst>
          </p:cNvPr>
          <p:cNvSpPr>
            <a:spLocks noGrp="1"/>
          </p:cNvSpPr>
          <p:nvPr>
            <p:ph type="body" sz="quarter" idx="11" hasCustomPrompt="1"/>
          </p:nvPr>
        </p:nvSpPr>
        <p:spPr>
          <a:xfrm>
            <a:off x="4" y="4809925"/>
            <a:ext cx="9143996" cy="914400"/>
          </a:xfrm>
          <a:prstGeom prst="rect">
            <a:avLst/>
          </a:prstGeom>
        </p:spPr>
        <p:txBody>
          <a:bodyPr lIns="0" tIns="0" rIns="0" bIns="0">
            <a:normAutofit/>
          </a:bodyPr>
          <a:lstStyle>
            <a:lvl1pPr marL="95250" indent="0">
              <a:buFontTx/>
              <a:buNone/>
              <a:defRPr sz="1050" b="1" spc="300">
                <a:solidFill>
                  <a:schemeClr val="tx1">
                    <a:lumMod val="50000"/>
                    <a:lumOff val="50000"/>
                  </a:schemeClr>
                </a:solidFill>
                <a:latin typeface="Yu Gothic UI" panose="020B0500000000000000" pitchFamily="50" charset="-128"/>
                <a:ea typeface="Yu Gothic UI" panose="020B0500000000000000" pitchFamily="50" charset="-128"/>
              </a:defRPr>
            </a:lvl1pPr>
          </a:lstStyle>
          <a:p>
            <a:pPr lvl="0"/>
            <a:r>
              <a:rPr kumimoji="1" lang="ja-JP" altLang="en-US" dirty="0"/>
              <a:t>画像について、明るさの調整や治療部位のみにトリミングなど加工のご要望がございましたらこちらにご記入ください。　</a:t>
            </a:r>
            <a:endParaRPr kumimoji="1" lang="en-US" altLang="ja-JP" dirty="0"/>
          </a:p>
        </p:txBody>
      </p:sp>
      <p:sp>
        <p:nvSpPr>
          <p:cNvPr id="14" name="図プレースホルダー 26">
            <a:extLst>
              <a:ext uri="{FF2B5EF4-FFF2-40B4-BE49-F238E27FC236}">
                <a16:creationId xmlns:a16="http://schemas.microsoft.com/office/drawing/2014/main" id="{C1D78980-71DA-8B70-BFE4-4EBAA03F873E}"/>
              </a:ext>
            </a:extLst>
          </p:cNvPr>
          <p:cNvSpPr>
            <a:spLocks noGrp="1"/>
          </p:cNvSpPr>
          <p:nvPr>
            <p:ph type="pic" sz="quarter" idx="12" hasCustomPrompt="1"/>
          </p:nvPr>
        </p:nvSpPr>
        <p:spPr>
          <a:xfrm>
            <a:off x="500604" y="78016"/>
            <a:ext cx="1071563" cy="690562"/>
          </a:xfrm>
          <a:prstGeom prst="rect">
            <a:avLst/>
          </a:prstGeom>
        </p:spPr>
        <p:txBody>
          <a:bodyPr anchor="t">
            <a:normAutofit/>
          </a:bodyPr>
          <a:lstStyle>
            <a:lvl1pPr marL="95250" indent="0" algn="l">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15" name="図プレースホルダー 26">
            <a:extLst>
              <a:ext uri="{FF2B5EF4-FFF2-40B4-BE49-F238E27FC236}">
                <a16:creationId xmlns:a16="http://schemas.microsoft.com/office/drawing/2014/main" id="{2FC2C5A3-81EA-598B-8893-3D47A5C6E557}"/>
              </a:ext>
            </a:extLst>
          </p:cNvPr>
          <p:cNvSpPr>
            <a:spLocks noGrp="1"/>
          </p:cNvSpPr>
          <p:nvPr>
            <p:ph type="pic" sz="quarter" idx="13" hasCustomPrompt="1"/>
          </p:nvPr>
        </p:nvSpPr>
        <p:spPr>
          <a:xfrm>
            <a:off x="1584470" y="78016"/>
            <a:ext cx="1071563" cy="690562"/>
          </a:xfrm>
          <a:prstGeom prst="rect">
            <a:avLst/>
          </a:prstGeom>
        </p:spPr>
        <p:txBody>
          <a:bodyPr anchor="t">
            <a:normAutofit/>
          </a:bodyPr>
          <a:lstStyle>
            <a:lvl1pPr marL="95250" indent="0" algn="l">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16" name="図プレースホルダー 26">
            <a:extLst>
              <a:ext uri="{FF2B5EF4-FFF2-40B4-BE49-F238E27FC236}">
                <a16:creationId xmlns:a16="http://schemas.microsoft.com/office/drawing/2014/main" id="{91300ADA-BB6C-E7C7-02DD-20F67DBB1D55}"/>
              </a:ext>
            </a:extLst>
          </p:cNvPr>
          <p:cNvSpPr>
            <a:spLocks noGrp="1"/>
          </p:cNvSpPr>
          <p:nvPr>
            <p:ph type="pic" sz="quarter" idx="14" hasCustomPrompt="1"/>
          </p:nvPr>
        </p:nvSpPr>
        <p:spPr>
          <a:xfrm>
            <a:off x="2680644" y="78016"/>
            <a:ext cx="1071563" cy="690562"/>
          </a:xfrm>
          <a:prstGeom prst="rect">
            <a:avLst/>
          </a:prstGeom>
        </p:spPr>
        <p:txBody>
          <a:bodyPr anchor="t">
            <a:normAutofit/>
          </a:bodyPr>
          <a:lstStyle>
            <a:lvl1pPr marL="95250" indent="0" algn="ctr">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17" name="図プレースホルダー 26">
            <a:extLst>
              <a:ext uri="{FF2B5EF4-FFF2-40B4-BE49-F238E27FC236}">
                <a16:creationId xmlns:a16="http://schemas.microsoft.com/office/drawing/2014/main" id="{2CBD9567-FDD2-E91D-D44F-C8C07A33D77D}"/>
              </a:ext>
            </a:extLst>
          </p:cNvPr>
          <p:cNvSpPr>
            <a:spLocks noGrp="1"/>
          </p:cNvSpPr>
          <p:nvPr>
            <p:ph type="pic" sz="quarter" idx="15" hasCustomPrompt="1"/>
          </p:nvPr>
        </p:nvSpPr>
        <p:spPr>
          <a:xfrm>
            <a:off x="500604" y="779736"/>
            <a:ext cx="1071563" cy="690562"/>
          </a:xfrm>
          <a:prstGeom prst="rect">
            <a:avLst/>
          </a:prstGeom>
        </p:spPr>
        <p:txBody>
          <a:bodyPr anchor="t">
            <a:noAutofit/>
          </a:bodyPr>
          <a:lstStyle>
            <a:lvl1pPr marL="95250" indent="0" algn="l">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p:txBody>
      </p:sp>
      <p:sp>
        <p:nvSpPr>
          <p:cNvPr id="18" name="図プレースホルダー 26">
            <a:extLst>
              <a:ext uri="{FF2B5EF4-FFF2-40B4-BE49-F238E27FC236}">
                <a16:creationId xmlns:a16="http://schemas.microsoft.com/office/drawing/2014/main" id="{941ECF81-48B5-86C6-C2C6-493125E02C10}"/>
              </a:ext>
            </a:extLst>
          </p:cNvPr>
          <p:cNvSpPr>
            <a:spLocks noGrp="1"/>
          </p:cNvSpPr>
          <p:nvPr>
            <p:ph type="pic" sz="quarter" idx="16" hasCustomPrompt="1"/>
          </p:nvPr>
        </p:nvSpPr>
        <p:spPr>
          <a:xfrm>
            <a:off x="1584470" y="779736"/>
            <a:ext cx="1071563" cy="690562"/>
          </a:xfrm>
          <a:prstGeom prst="rect">
            <a:avLst/>
          </a:prstGeom>
        </p:spPr>
        <p:txBody>
          <a:bodyPr anchor="t">
            <a:normAutofit/>
          </a:bodyPr>
          <a:lstStyle>
            <a:lvl1pPr marL="95250" indent="0" algn="l">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19" name="図プレースホルダー 26">
            <a:extLst>
              <a:ext uri="{FF2B5EF4-FFF2-40B4-BE49-F238E27FC236}">
                <a16:creationId xmlns:a16="http://schemas.microsoft.com/office/drawing/2014/main" id="{37D20F6E-FD28-3998-365D-DEA0C72A95EE}"/>
              </a:ext>
            </a:extLst>
          </p:cNvPr>
          <p:cNvSpPr>
            <a:spLocks noGrp="1"/>
          </p:cNvSpPr>
          <p:nvPr>
            <p:ph type="pic" sz="quarter" idx="17" hasCustomPrompt="1"/>
          </p:nvPr>
        </p:nvSpPr>
        <p:spPr>
          <a:xfrm>
            <a:off x="2680644" y="779736"/>
            <a:ext cx="1071563" cy="690562"/>
          </a:xfrm>
          <a:prstGeom prst="rect">
            <a:avLst/>
          </a:prstGeom>
        </p:spPr>
        <p:txBody>
          <a:bodyPr anchor="t">
            <a:normAutofit/>
          </a:bodyPr>
          <a:lstStyle>
            <a:lvl1pPr marL="95250" indent="0" algn="l">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20" name="図プレースホルダー 26">
            <a:extLst>
              <a:ext uri="{FF2B5EF4-FFF2-40B4-BE49-F238E27FC236}">
                <a16:creationId xmlns:a16="http://schemas.microsoft.com/office/drawing/2014/main" id="{90EC0C04-7F5A-EF62-11B4-59009C261871}"/>
              </a:ext>
            </a:extLst>
          </p:cNvPr>
          <p:cNvSpPr>
            <a:spLocks noGrp="1"/>
          </p:cNvSpPr>
          <p:nvPr>
            <p:ph type="pic" sz="quarter" idx="18" hasCustomPrompt="1"/>
          </p:nvPr>
        </p:nvSpPr>
        <p:spPr>
          <a:xfrm>
            <a:off x="500604" y="1482718"/>
            <a:ext cx="1071563" cy="690562"/>
          </a:xfrm>
          <a:prstGeom prst="rect">
            <a:avLst/>
          </a:prstGeom>
        </p:spPr>
        <p:txBody>
          <a:bodyPr anchor="t">
            <a:normAutofit/>
          </a:bodyPr>
          <a:lstStyle>
            <a:lvl1pPr marL="95250" indent="0" algn="ctr">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21" name="図プレースホルダー 26">
            <a:extLst>
              <a:ext uri="{FF2B5EF4-FFF2-40B4-BE49-F238E27FC236}">
                <a16:creationId xmlns:a16="http://schemas.microsoft.com/office/drawing/2014/main" id="{A549ACC3-80DC-A04E-C53E-13D0EBFD0DC8}"/>
              </a:ext>
            </a:extLst>
          </p:cNvPr>
          <p:cNvSpPr>
            <a:spLocks noGrp="1"/>
          </p:cNvSpPr>
          <p:nvPr>
            <p:ph type="pic" sz="quarter" idx="19" hasCustomPrompt="1"/>
          </p:nvPr>
        </p:nvSpPr>
        <p:spPr>
          <a:xfrm>
            <a:off x="1584470" y="1482718"/>
            <a:ext cx="1071563" cy="690562"/>
          </a:xfrm>
          <a:prstGeom prst="rect">
            <a:avLst/>
          </a:prstGeom>
        </p:spPr>
        <p:txBody>
          <a:bodyPr anchor="t">
            <a:normAutofit/>
          </a:bodyPr>
          <a:lstStyle>
            <a:lvl1pPr marL="95250" indent="0" algn="ctr">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22" name="図プレースホルダー 26">
            <a:extLst>
              <a:ext uri="{FF2B5EF4-FFF2-40B4-BE49-F238E27FC236}">
                <a16:creationId xmlns:a16="http://schemas.microsoft.com/office/drawing/2014/main" id="{1B42C3F5-C921-3419-6958-4FF4F6F0FFA6}"/>
              </a:ext>
            </a:extLst>
          </p:cNvPr>
          <p:cNvSpPr>
            <a:spLocks noGrp="1"/>
          </p:cNvSpPr>
          <p:nvPr>
            <p:ph type="pic" sz="quarter" idx="20" hasCustomPrompt="1"/>
          </p:nvPr>
        </p:nvSpPr>
        <p:spPr>
          <a:xfrm>
            <a:off x="2680644" y="1482718"/>
            <a:ext cx="1071563" cy="690562"/>
          </a:xfrm>
          <a:prstGeom prst="rect">
            <a:avLst/>
          </a:prstGeom>
        </p:spPr>
        <p:txBody>
          <a:bodyPr anchor="t">
            <a:normAutofit/>
          </a:bodyPr>
          <a:lstStyle>
            <a:lvl1pPr marL="95250" indent="0" algn="ctr">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80" name="正方形/長方形 79">
            <a:extLst>
              <a:ext uri="{FF2B5EF4-FFF2-40B4-BE49-F238E27FC236}">
                <a16:creationId xmlns:a16="http://schemas.microsoft.com/office/drawing/2014/main" id="{E87DE16A-F7A6-E49E-18D1-8C625E24094B}"/>
              </a:ext>
            </a:extLst>
          </p:cNvPr>
          <p:cNvSpPr/>
          <p:nvPr userDrawn="1"/>
        </p:nvSpPr>
        <p:spPr>
          <a:xfrm>
            <a:off x="7959011" y="5239"/>
            <a:ext cx="1184990" cy="4802734"/>
          </a:xfrm>
          <a:prstGeom prst="rect">
            <a:avLst/>
          </a:prstGeom>
          <a:solidFill>
            <a:srgbClr val="ED4F44"/>
          </a:solidFill>
          <a:ln>
            <a:solidFill>
              <a:srgbClr val="ED4F44"/>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t"/>
          <a:lstStyle/>
          <a:p>
            <a:pPr algn="l">
              <a:lnSpc>
                <a:spcPct val="150000"/>
              </a:lnSpc>
            </a:pPr>
            <a:endParaRPr kumimoji="1" lang="ja-JP" altLang="en-US" sz="800" b="1" dirty="0"/>
          </a:p>
        </p:txBody>
      </p:sp>
      <p:sp>
        <p:nvSpPr>
          <p:cNvPr id="81" name="テキスト ボックス 80">
            <a:extLst>
              <a:ext uri="{FF2B5EF4-FFF2-40B4-BE49-F238E27FC236}">
                <a16:creationId xmlns:a16="http://schemas.microsoft.com/office/drawing/2014/main" id="{048DB1D3-B873-1C56-43B9-E63AADAF3794}"/>
              </a:ext>
            </a:extLst>
          </p:cNvPr>
          <p:cNvSpPr txBox="1"/>
          <p:nvPr userDrawn="1"/>
        </p:nvSpPr>
        <p:spPr>
          <a:xfrm>
            <a:off x="381755" y="2183707"/>
            <a:ext cx="3591048" cy="200055"/>
          </a:xfrm>
          <a:prstGeom prst="rect">
            <a:avLst/>
          </a:prstGeom>
          <a:noFill/>
        </p:spPr>
        <p:txBody>
          <a:bodyPr wrap="none" rtlCol="0">
            <a:spAutoFit/>
          </a:bodyPr>
          <a:lstStyle/>
          <a:p>
            <a:r>
              <a:rPr kumimoji="1" lang="ja-JP" altLang="en-US" sz="700" b="1" spc="0" dirty="0">
                <a:solidFill>
                  <a:srgbClr val="ED4F44"/>
                </a:solidFill>
                <a:latin typeface="Yu Gothic UI" panose="020B0500000000000000" pitchFamily="50" charset="-128"/>
                <a:ea typeface="Yu Gothic UI" panose="020B0500000000000000" pitchFamily="50" charset="-128"/>
              </a:rPr>
              <a:t>←ココシカ</a:t>
            </a:r>
            <a:r>
              <a:rPr kumimoji="1" lang="en-US" altLang="ja-JP" sz="700" b="1" spc="0" dirty="0">
                <a:solidFill>
                  <a:srgbClr val="ED4F44"/>
                </a:solidFill>
                <a:latin typeface="Yu Gothic UI" panose="020B0500000000000000" pitchFamily="50" charset="-128"/>
                <a:ea typeface="Yu Gothic UI" panose="020B0500000000000000" pitchFamily="50" charset="-128"/>
              </a:rPr>
              <a:t>!</a:t>
            </a:r>
            <a:r>
              <a:rPr kumimoji="1" lang="ja-JP" altLang="en-US" sz="700" b="1" spc="0" dirty="0">
                <a:solidFill>
                  <a:srgbClr val="ED4F44"/>
                </a:solidFill>
                <a:latin typeface="Yu Gothic UI" panose="020B0500000000000000" pitchFamily="50" charset="-128"/>
                <a:ea typeface="Yu Gothic UI" panose="020B0500000000000000" pitchFamily="50" charset="-128"/>
              </a:rPr>
              <a:t>でメインにしたい画像はこの〇を画像の上に乗せてください。</a:t>
            </a:r>
            <a:r>
              <a:rPr kumimoji="1" lang="en-US" altLang="ja-JP" sz="700" b="1" spc="0" dirty="0">
                <a:solidFill>
                  <a:srgbClr val="ED4F44"/>
                </a:solidFill>
                <a:latin typeface="Yu Gothic UI" panose="020B0500000000000000" pitchFamily="50" charset="-128"/>
                <a:ea typeface="Yu Gothic UI" panose="020B0500000000000000" pitchFamily="50" charset="-128"/>
              </a:rPr>
              <a:t>(</a:t>
            </a:r>
            <a:r>
              <a:rPr kumimoji="1" lang="ja-JP" altLang="en-US" sz="700" b="1" spc="0" dirty="0">
                <a:solidFill>
                  <a:srgbClr val="ED4F44"/>
                </a:solidFill>
                <a:latin typeface="Yu Gothic UI" panose="020B0500000000000000" pitchFamily="50" charset="-128"/>
                <a:ea typeface="Yu Gothic UI" panose="020B0500000000000000" pitchFamily="50" charset="-128"/>
              </a:rPr>
              <a:t>治療前、治療後</a:t>
            </a:r>
            <a:r>
              <a:rPr kumimoji="1" lang="en-US" altLang="ja-JP" sz="700" b="1" spc="0" dirty="0">
                <a:solidFill>
                  <a:srgbClr val="ED4F44"/>
                </a:solidFill>
                <a:latin typeface="Yu Gothic UI" panose="020B0500000000000000" pitchFamily="50" charset="-128"/>
                <a:ea typeface="Yu Gothic UI" panose="020B0500000000000000" pitchFamily="50" charset="-128"/>
              </a:rPr>
              <a:t>1</a:t>
            </a:r>
            <a:r>
              <a:rPr kumimoji="1" lang="ja-JP" altLang="en-US" sz="700" b="1" spc="0" dirty="0">
                <a:solidFill>
                  <a:srgbClr val="ED4F44"/>
                </a:solidFill>
                <a:latin typeface="Yu Gothic UI" panose="020B0500000000000000" pitchFamily="50" charset="-128"/>
                <a:ea typeface="Yu Gothic UI" panose="020B0500000000000000" pitchFamily="50" charset="-128"/>
              </a:rPr>
              <a:t>枚ずつ</a:t>
            </a:r>
            <a:r>
              <a:rPr kumimoji="1" lang="en-US" altLang="ja-JP" sz="700" b="1" spc="0" dirty="0">
                <a:solidFill>
                  <a:srgbClr val="ED4F44"/>
                </a:solidFill>
                <a:latin typeface="Yu Gothic UI" panose="020B0500000000000000" pitchFamily="50" charset="-128"/>
                <a:ea typeface="Yu Gothic UI" panose="020B0500000000000000" pitchFamily="50" charset="-128"/>
              </a:rPr>
              <a:t>)</a:t>
            </a:r>
            <a:endParaRPr kumimoji="1" lang="ja-JP" altLang="en-US" sz="700" b="1" spc="0" dirty="0">
              <a:solidFill>
                <a:srgbClr val="ED4F44"/>
              </a:solidFill>
              <a:latin typeface="Yu Gothic UI" panose="020B0500000000000000" pitchFamily="50" charset="-128"/>
              <a:ea typeface="Yu Gothic UI" panose="020B0500000000000000" pitchFamily="50" charset="-128"/>
            </a:endParaRPr>
          </a:p>
        </p:txBody>
      </p:sp>
      <p:sp>
        <p:nvSpPr>
          <p:cNvPr id="82" name="テキスト ボックス 81">
            <a:extLst>
              <a:ext uri="{FF2B5EF4-FFF2-40B4-BE49-F238E27FC236}">
                <a16:creationId xmlns:a16="http://schemas.microsoft.com/office/drawing/2014/main" id="{6FA9B66F-DD7D-EEFC-7BC8-B30C9A1E1C3F}"/>
              </a:ext>
            </a:extLst>
          </p:cNvPr>
          <p:cNvSpPr txBox="1"/>
          <p:nvPr userDrawn="1"/>
        </p:nvSpPr>
        <p:spPr>
          <a:xfrm>
            <a:off x="381755" y="4574144"/>
            <a:ext cx="3591048" cy="200055"/>
          </a:xfrm>
          <a:prstGeom prst="rect">
            <a:avLst/>
          </a:prstGeom>
          <a:noFill/>
        </p:spPr>
        <p:txBody>
          <a:bodyPr wrap="none" rtlCol="0">
            <a:spAutoFit/>
          </a:bodyPr>
          <a:lstStyle/>
          <a:p>
            <a:r>
              <a:rPr kumimoji="1" lang="ja-JP" altLang="en-US" sz="700" b="1" spc="0" dirty="0">
                <a:solidFill>
                  <a:srgbClr val="ED4F44"/>
                </a:solidFill>
                <a:latin typeface="Yu Gothic UI" panose="020B0500000000000000" pitchFamily="50" charset="-128"/>
                <a:ea typeface="Yu Gothic UI" panose="020B0500000000000000" pitchFamily="50" charset="-128"/>
              </a:rPr>
              <a:t>←ココシカ</a:t>
            </a:r>
            <a:r>
              <a:rPr kumimoji="1" lang="en-US" altLang="ja-JP" sz="700" b="1" spc="0" dirty="0">
                <a:solidFill>
                  <a:srgbClr val="ED4F44"/>
                </a:solidFill>
                <a:latin typeface="Yu Gothic UI" panose="020B0500000000000000" pitchFamily="50" charset="-128"/>
                <a:ea typeface="Yu Gothic UI" panose="020B0500000000000000" pitchFamily="50" charset="-128"/>
              </a:rPr>
              <a:t>!</a:t>
            </a:r>
            <a:r>
              <a:rPr kumimoji="1" lang="ja-JP" altLang="en-US" sz="700" b="1" spc="0" dirty="0">
                <a:solidFill>
                  <a:srgbClr val="ED4F44"/>
                </a:solidFill>
                <a:latin typeface="Yu Gothic UI" panose="020B0500000000000000" pitchFamily="50" charset="-128"/>
                <a:ea typeface="Yu Gothic UI" panose="020B0500000000000000" pitchFamily="50" charset="-128"/>
              </a:rPr>
              <a:t>でメインにしたい画像はこの〇を画像の上に乗せてください。</a:t>
            </a:r>
            <a:r>
              <a:rPr kumimoji="1" lang="en-US" altLang="ja-JP" sz="700" b="1" spc="0" dirty="0">
                <a:solidFill>
                  <a:srgbClr val="ED4F44"/>
                </a:solidFill>
                <a:latin typeface="Yu Gothic UI" panose="020B0500000000000000" pitchFamily="50" charset="-128"/>
                <a:ea typeface="Yu Gothic UI" panose="020B0500000000000000" pitchFamily="50" charset="-128"/>
              </a:rPr>
              <a:t>(</a:t>
            </a:r>
            <a:r>
              <a:rPr kumimoji="1" lang="ja-JP" altLang="en-US" sz="700" b="1" spc="0" dirty="0">
                <a:solidFill>
                  <a:srgbClr val="ED4F44"/>
                </a:solidFill>
                <a:latin typeface="Yu Gothic UI" panose="020B0500000000000000" pitchFamily="50" charset="-128"/>
                <a:ea typeface="Yu Gothic UI" panose="020B0500000000000000" pitchFamily="50" charset="-128"/>
              </a:rPr>
              <a:t>治療前、治療後</a:t>
            </a:r>
            <a:r>
              <a:rPr kumimoji="1" lang="en-US" altLang="ja-JP" sz="700" b="1" spc="0" dirty="0">
                <a:solidFill>
                  <a:srgbClr val="ED4F44"/>
                </a:solidFill>
                <a:latin typeface="Yu Gothic UI" panose="020B0500000000000000" pitchFamily="50" charset="-128"/>
                <a:ea typeface="Yu Gothic UI" panose="020B0500000000000000" pitchFamily="50" charset="-128"/>
              </a:rPr>
              <a:t>1</a:t>
            </a:r>
            <a:r>
              <a:rPr kumimoji="1" lang="ja-JP" altLang="en-US" sz="700" b="1" spc="0" dirty="0">
                <a:solidFill>
                  <a:srgbClr val="ED4F44"/>
                </a:solidFill>
                <a:latin typeface="Yu Gothic UI" panose="020B0500000000000000" pitchFamily="50" charset="-128"/>
                <a:ea typeface="Yu Gothic UI" panose="020B0500000000000000" pitchFamily="50" charset="-128"/>
              </a:rPr>
              <a:t>枚ずつ</a:t>
            </a:r>
            <a:r>
              <a:rPr kumimoji="1" lang="en-US" altLang="ja-JP" sz="700" b="1" spc="0" dirty="0">
                <a:solidFill>
                  <a:srgbClr val="ED4F44"/>
                </a:solidFill>
                <a:latin typeface="Yu Gothic UI" panose="020B0500000000000000" pitchFamily="50" charset="-128"/>
                <a:ea typeface="Yu Gothic UI" panose="020B0500000000000000" pitchFamily="50" charset="-128"/>
              </a:rPr>
              <a:t>)</a:t>
            </a:r>
            <a:endParaRPr kumimoji="1" lang="ja-JP" altLang="en-US" sz="700" b="1" spc="0" dirty="0">
              <a:solidFill>
                <a:srgbClr val="ED4F44"/>
              </a:solidFill>
              <a:latin typeface="Yu Gothic UI" panose="020B0500000000000000" pitchFamily="50" charset="-128"/>
              <a:ea typeface="Yu Gothic UI" panose="020B0500000000000000" pitchFamily="50" charset="-128"/>
            </a:endParaRPr>
          </a:p>
        </p:txBody>
      </p:sp>
      <p:sp>
        <p:nvSpPr>
          <p:cNvPr id="85" name="テキスト ボックス 84">
            <a:extLst>
              <a:ext uri="{FF2B5EF4-FFF2-40B4-BE49-F238E27FC236}">
                <a16:creationId xmlns:a16="http://schemas.microsoft.com/office/drawing/2014/main" id="{439F4D8E-3617-A533-E023-7EC3014A6553}"/>
              </a:ext>
            </a:extLst>
          </p:cNvPr>
          <p:cNvSpPr txBox="1"/>
          <p:nvPr userDrawn="1"/>
        </p:nvSpPr>
        <p:spPr>
          <a:xfrm>
            <a:off x="7922447" y="0"/>
            <a:ext cx="1332929" cy="4807973"/>
          </a:xfrm>
          <a:prstGeom prst="rect">
            <a:avLst/>
          </a:prstGeom>
          <a:noFill/>
        </p:spPr>
        <p:txBody>
          <a:bodyPr vert="eaVert" wrap="square" rtlCol="0">
            <a:spAutoFit/>
          </a:bodyPr>
          <a:lstStyle/>
          <a:p>
            <a:pPr algn="l">
              <a:lnSpc>
                <a:spcPct val="150000"/>
              </a:lnSpc>
            </a:pPr>
            <a:r>
              <a:rPr kumimoji="1" lang="ja-JP" altLang="en-US" sz="800" b="1" dirty="0">
                <a:solidFill>
                  <a:schemeClr val="bg1"/>
                </a:solidFill>
                <a:latin typeface="Yu Gothic UI" panose="020B0500000000000000" pitchFamily="50" charset="-128"/>
                <a:ea typeface="Yu Gothic UI" panose="020B0500000000000000" pitchFamily="50" charset="-128"/>
              </a:rPr>
              <a:t>患部が治療前後でどのように改善したか、読者により伝わるように、掲載をご希望の写真は次の点にご注意ください。</a:t>
            </a:r>
            <a:endParaRPr kumimoji="1" lang="en-US" altLang="ja-JP" sz="800" b="1" dirty="0">
              <a:solidFill>
                <a:schemeClr val="bg1"/>
              </a:solidFill>
              <a:latin typeface="Yu Gothic UI" panose="020B0500000000000000" pitchFamily="50" charset="-128"/>
              <a:ea typeface="Yu Gothic UI" panose="020B0500000000000000" pitchFamily="50" charset="-128"/>
            </a:endParaRPr>
          </a:p>
          <a:p>
            <a:pPr algn="l">
              <a:lnSpc>
                <a:spcPct val="150000"/>
              </a:lnSpc>
            </a:pPr>
            <a:r>
              <a:rPr kumimoji="1" lang="ja-JP" altLang="en-US" sz="800" b="1" dirty="0">
                <a:solidFill>
                  <a:schemeClr val="bg1"/>
                </a:solidFill>
                <a:latin typeface="Yu Gothic UI" panose="020B0500000000000000" pitchFamily="50" charset="-128"/>
                <a:ea typeface="Yu Gothic UI" panose="020B0500000000000000" pitchFamily="50" charset="-128"/>
              </a:rPr>
              <a:t>①写真は各</a:t>
            </a:r>
            <a:r>
              <a:rPr kumimoji="1" lang="en-US" altLang="ja-JP" sz="800" b="1" dirty="0">
                <a:solidFill>
                  <a:schemeClr val="bg1"/>
                </a:solidFill>
                <a:latin typeface="Yu Gothic UI" panose="020B0500000000000000" pitchFamily="50" charset="-128"/>
                <a:ea typeface="Yu Gothic UI" panose="020B0500000000000000" pitchFamily="50" charset="-128"/>
              </a:rPr>
              <a:t>9</a:t>
            </a:r>
            <a:r>
              <a:rPr kumimoji="1" lang="ja-JP" altLang="en-US" sz="800" b="1" dirty="0">
                <a:solidFill>
                  <a:schemeClr val="bg1"/>
                </a:solidFill>
                <a:latin typeface="Yu Gothic UI" panose="020B0500000000000000" pitchFamily="50" charset="-128"/>
                <a:ea typeface="Yu Gothic UI" panose="020B0500000000000000" pitchFamily="50" charset="-128"/>
              </a:rPr>
              <a:t>枚を上限とします。</a:t>
            </a:r>
            <a:r>
              <a:rPr kumimoji="1" lang="en-US" altLang="ja-JP" sz="800" b="1" dirty="0">
                <a:solidFill>
                  <a:schemeClr val="bg1"/>
                </a:solidFill>
                <a:latin typeface="Yu Gothic UI" panose="020B0500000000000000" pitchFamily="50" charset="-128"/>
                <a:ea typeface="Yu Gothic UI" panose="020B0500000000000000" pitchFamily="50" charset="-128"/>
              </a:rPr>
              <a:t> </a:t>
            </a:r>
          </a:p>
          <a:p>
            <a:pPr algn="l">
              <a:lnSpc>
                <a:spcPct val="150000"/>
              </a:lnSpc>
            </a:pPr>
            <a:r>
              <a:rPr kumimoji="1" lang="ja-JP" altLang="en-US" sz="800" b="1" dirty="0">
                <a:solidFill>
                  <a:schemeClr val="bg1"/>
                </a:solidFill>
                <a:latin typeface="Yu Gothic UI" panose="020B0500000000000000" pitchFamily="50" charset="-128"/>
                <a:ea typeface="Yu Gothic UI" panose="020B0500000000000000" pitchFamily="50" charset="-128"/>
              </a:rPr>
              <a:t>②</a:t>
            </a:r>
            <a:r>
              <a:rPr kumimoji="1" lang="en-US" altLang="ja-JP" sz="800" b="1" dirty="0">
                <a:solidFill>
                  <a:schemeClr val="bg1"/>
                </a:solidFill>
                <a:latin typeface="Yu Gothic UI" panose="020B0500000000000000" pitchFamily="50" charset="-128"/>
                <a:ea typeface="Yu Gothic UI" panose="020B0500000000000000" pitchFamily="50" charset="-128"/>
              </a:rPr>
              <a:t>1</a:t>
            </a:r>
            <a:r>
              <a:rPr kumimoji="1" lang="ja-JP" altLang="en-US" sz="800" b="1" dirty="0">
                <a:solidFill>
                  <a:schemeClr val="bg1"/>
                </a:solidFill>
                <a:latin typeface="Yu Gothic UI" panose="020B0500000000000000" pitchFamily="50" charset="-128"/>
                <a:ea typeface="Yu Gothic UI" panose="020B0500000000000000" pitchFamily="50" charset="-128"/>
              </a:rPr>
              <a:t>つの部位に対して写真</a:t>
            </a:r>
            <a:r>
              <a:rPr kumimoji="1" lang="en-US" altLang="ja-JP" sz="800" b="1" dirty="0">
                <a:solidFill>
                  <a:schemeClr val="bg1"/>
                </a:solidFill>
                <a:latin typeface="Yu Gothic UI" panose="020B0500000000000000" pitchFamily="50" charset="-128"/>
                <a:ea typeface="Yu Gothic UI" panose="020B0500000000000000" pitchFamily="50" charset="-128"/>
              </a:rPr>
              <a:t>1</a:t>
            </a:r>
            <a:r>
              <a:rPr kumimoji="1" lang="ja-JP" altLang="en-US" sz="800" b="1" dirty="0">
                <a:solidFill>
                  <a:schemeClr val="bg1"/>
                </a:solidFill>
                <a:latin typeface="Yu Gothic UI" panose="020B0500000000000000" pitchFamily="50" charset="-128"/>
                <a:ea typeface="Yu Gothic UI" panose="020B0500000000000000" pitchFamily="50" charset="-128"/>
              </a:rPr>
              <a:t>枚とします。引きと寄りで同部位</a:t>
            </a:r>
            <a:r>
              <a:rPr kumimoji="1" lang="en-US" altLang="ja-JP" sz="800" b="1" dirty="0">
                <a:solidFill>
                  <a:schemeClr val="bg1"/>
                </a:solidFill>
                <a:latin typeface="Yu Gothic UI" panose="020B0500000000000000" pitchFamily="50" charset="-128"/>
                <a:ea typeface="Yu Gothic UI" panose="020B0500000000000000" pitchFamily="50" charset="-128"/>
              </a:rPr>
              <a:t>2</a:t>
            </a:r>
            <a:r>
              <a:rPr kumimoji="1" lang="ja-JP" altLang="en-US" sz="800" b="1" dirty="0">
                <a:solidFill>
                  <a:schemeClr val="bg1"/>
                </a:solidFill>
                <a:latin typeface="Yu Gothic UI" panose="020B0500000000000000" pitchFamily="50" charset="-128"/>
                <a:ea typeface="Yu Gothic UI" panose="020B0500000000000000" pitchFamily="50" charset="-128"/>
              </a:rPr>
              <a:t>枚等はご遠慮ください。</a:t>
            </a:r>
            <a:endParaRPr kumimoji="1" lang="en-US" altLang="ja-JP" sz="800" b="1" dirty="0">
              <a:solidFill>
                <a:schemeClr val="bg1"/>
              </a:solidFill>
              <a:latin typeface="Yu Gothic UI" panose="020B0500000000000000" pitchFamily="50" charset="-128"/>
              <a:ea typeface="Yu Gothic UI" panose="020B0500000000000000" pitchFamily="50" charset="-128"/>
            </a:endParaRPr>
          </a:p>
          <a:p>
            <a:pPr algn="l">
              <a:lnSpc>
                <a:spcPct val="150000"/>
              </a:lnSpc>
            </a:pPr>
            <a:endParaRPr kumimoji="1" lang="en-US" altLang="ja-JP" sz="800" b="1" dirty="0">
              <a:solidFill>
                <a:schemeClr val="bg1"/>
              </a:solidFill>
              <a:latin typeface="Yu Gothic UI" panose="020B0500000000000000" pitchFamily="50" charset="-128"/>
              <a:ea typeface="Yu Gothic UI" panose="020B0500000000000000" pitchFamily="50" charset="-128"/>
            </a:endParaRPr>
          </a:p>
          <a:p>
            <a:pPr algn="l">
              <a:lnSpc>
                <a:spcPct val="150000"/>
              </a:lnSpc>
            </a:pPr>
            <a:r>
              <a:rPr kumimoji="1" lang="ja-JP" altLang="en-US" sz="800" b="1" dirty="0">
                <a:solidFill>
                  <a:schemeClr val="bg1"/>
                </a:solidFill>
                <a:latin typeface="Yu Gothic UI" panose="020B0500000000000000" pitchFamily="50" charset="-128"/>
                <a:ea typeface="Yu Gothic UI" panose="020B0500000000000000" pitchFamily="50" charset="-128"/>
              </a:rPr>
              <a:t>また、弊社での掲載ミスを防ぐため、できるだけ上下左右に準じて写真の添付をお願いします。</a:t>
            </a:r>
          </a:p>
        </p:txBody>
      </p:sp>
      <p:graphicFrame>
        <p:nvGraphicFramePr>
          <p:cNvPr id="87" name="Google Shape;129;g1c5eebf84d5_0_0">
            <a:extLst>
              <a:ext uri="{FF2B5EF4-FFF2-40B4-BE49-F238E27FC236}">
                <a16:creationId xmlns:a16="http://schemas.microsoft.com/office/drawing/2014/main" id="{F9F8AE06-84F5-ADBE-BFE9-441F8D273DB7}"/>
              </a:ext>
            </a:extLst>
          </p:cNvPr>
          <p:cNvGraphicFramePr/>
          <p:nvPr userDrawn="1">
            <p:extLst>
              <p:ext uri="{D42A27DB-BD31-4B8C-83A1-F6EECF244321}">
                <p14:modId xmlns:p14="http://schemas.microsoft.com/office/powerpoint/2010/main" val="787134332"/>
              </p:ext>
            </p:extLst>
          </p:nvPr>
        </p:nvGraphicFramePr>
        <p:xfrm>
          <a:off x="4469775" y="78231"/>
          <a:ext cx="3264450" cy="2103525"/>
        </p:xfrm>
        <a:graphic>
          <a:graphicData uri="http://schemas.openxmlformats.org/drawingml/2006/table">
            <a:tbl>
              <a:tblPr>
                <a:noFill/>
                <a:tableStyleId>{CF34B773-9C25-4124-9627-43E50B40AF72}</a:tableStyleId>
              </a:tblPr>
              <a:tblGrid>
                <a:gridCol w="1088150">
                  <a:extLst>
                    <a:ext uri="{9D8B030D-6E8A-4147-A177-3AD203B41FA5}">
                      <a16:colId xmlns:a16="http://schemas.microsoft.com/office/drawing/2014/main" val="20000"/>
                    </a:ext>
                  </a:extLst>
                </a:gridCol>
                <a:gridCol w="1088150">
                  <a:extLst>
                    <a:ext uri="{9D8B030D-6E8A-4147-A177-3AD203B41FA5}">
                      <a16:colId xmlns:a16="http://schemas.microsoft.com/office/drawing/2014/main" val="20001"/>
                    </a:ext>
                  </a:extLst>
                </a:gridCol>
                <a:gridCol w="1088150">
                  <a:extLst>
                    <a:ext uri="{9D8B030D-6E8A-4147-A177-3AD203B41FA5}">
                      <a16:colId xmlns:a16="http://schemas.microsoft.com/office/drawing/2014/main" val="20002"/>
                    </a:ext>
                  </a:extLst>
                </a:gridCol>
              </a:tblGrid>
              <a:tr h="701175">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0"/>
                  </a:ext>
                </a:extLst>
              </a:tr>
              <a:tr h="701175">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p>
                  </a:txBody>
                  <a:tcPr marL="91425" marR="91425" marT="91425" marB="91425"/>
                </a:tc>
                <a:extLst>
                  <a:ext uri="{0D108BD9-81ED-4DB2-BD59-A6C34878D82A}">
                    <a16:rowId xmlns:a16="http://schemas.microsoft.com/office/drawing/2014/main" val="10001"/>
                  </a:ext>
                </a:extLst>
              </a:tr>
              <a:tr h="701175">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p>
                  </a:txBody>
                  <a:tcPr marL="91425" marR="91425" marT="91425" marB="91425"/>
                </a:tc>
                <a:extLst>
                  <a:ext uri="{0D108BD9-81ED-4DB2-BD59-A6C34878D82A}">
                    <a16:rowId xmlns:a16="http://schemas.microsoft.com/office/drawing/2014/main" val="10002"/>
                  </a:ext>
                </a:extLst>
              </a:tr>
            </a:tbl>
          </a:graphicData>
        </a:graphic>
      </p:graphicFrame>
      <p:sp>
        <p:nvSpPr>
          <p:cNvPr id="88" name="図プレースホルダー 26">
            <a:extLst>
              <a:ext uri="{FF2B5EF4-FFF2-40B4-BE49-F238E27FC236}">
                <a16:creationId xmlns:a16="http://schemas.microsoft.com/office/drawing/2014/main" id="{5ED8D667-7D11-BCE0-1B50-F40BF0B3079E}"/>
              </a:ext>
            </a:extLst>
          </p:cNvPr>
          <p:cNvSpPr>
            <a:spLocks noGrp="1"/>
          </p:cNvSpPr>
          <p:nvPr>
            <p:ph type="pic" sz="quarter" idx="75" hasCustomPrompt="1"/>
          </p:nvPr>
        </p:nvSpPr>
        <p:spPr>
          <a:xfrm>
            <a:off x="4475004" y="78016"/>
            <a:ext cx="1071563" cy="690562"/>
          </a:xfrm>
          <a:prstGeom prst="rect">
            <a:avLst/>
          </a:prstGeom>
        </p:spPr>
        <p:txBody>
          <a:bodyPr anchor="t">
            <a:normAutofit/>
          </a:bodyPr>
          <a:lstStyle>
            <a:lvl1pPr marL="95250" indent="0" algn="l">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89" name="図プレースホルダー 26">
            <a:extLst>
              <a:ext uri="{FF2B5EF4-FFF2-40B4-BE49-F238E27FC236}">
                <a16:creationId xmlns:a16="http://schemas.microsoft.com/office/drawing/2014/main" id="{4BF59E15-A36C-902F-D7C4-3A0692093E3A}"/>
              </a:ext>
            </a:extLst>
          </p:cNvPr>
          <p:cNvSpPr>
            <a:spLocks noGrp="1"/>
          </p:cNvSpPr>
          <p:nvPr>
            <p:ph type="pic" sz="quarter" idx="76" hasCustomPrompt="1"/>
          </p:nvPr>
        </p:nvSpPr>
        <p:spPr>
          <a:xfrm>
            <a:off x="5558870" y="78016"/>
            <a:ext cx="1071563" cy="690562"/>
          </a:xfrm>
          <a:prstGeom prst="rect">
            <a:avLst/>
          </a:prstGeom>
        </p:spPr>
        <p:txBody>
          <a:bodyPr anchor="t">
            <a:normAutofit/>
          </a:bodyPr>
          <a:lstStyle>
            <a:lvl1pPr marL="95250" indent="0" algn="l">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90" name="図プレースホルダー 26">
            <a:extLst>
              <a:ext uri="{FF2B5EF4-FFF2-40B4-BE49-F238E27FC236}">
                <a16:creationId xmlns:a16="http://schemas.microsoft.com/office/drawing/2014/main" id="{C46027A7-68DD-C857-EF3F-8DAEDC64F529}"/>
              </a:ext>
            </a:extLst>
          </p:cNvPr>
          <p:cNvSpPr>
            <a:spLocks noGrp="1"/>
          </p:cNvSpPr>
          <p:nvPr>
            <p:ph type="pic" sz="quarter" idx="77" hasCustomPrompt="1"/>
          </p:nvPr>
        </p:nvSpPr>
        <p:spPr>
          <a:xfrm>
            <a:off x="6655044" y="78016"/>
            <a:ext cx="1071563" cy="690562"/>
          </a:xfrm>
          <a:prstGeom prst="rect">
            <a:avLst/>
          </a:prstGeom>
        </p:spPr>
        <p:txBody>
          <a:bodyPr anchor="t">
            <a:normAutofit/>
          </a:bodyPr>
          <a:lstStyle>
            <a:lvl1pPr marL="95250" indent="0" algn="ctr">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91" name="図プレースホルダー 26">
            <a:extLst>
              <a:ext uri="{FF2B5EF4-FFF2-40B4-BE49-F238E27FC236}">
                <a16:creationId xmlns:a16="http://schemas.microsoft.com/office/drawing/2014/main" id="{2532D053-5182-824C-77B0-873454A03157}"/>
              </a:ext>
            </a:extLst>
          </p:cNvPr>
          <p:cNvSpPr>
            <a:spLocks noGrp="1"/>
          </p:cNvSpPr>
          <p:nvPr>
            <p:ph type="pic" sz="quarter" idx="78" hasCustomPrompt="1"/>
          </p:nvPr>
        </p:nvSpPr>
        <p:spPr>
          <a:xfrm>
            <a:off x="4475004" y="779736"/>
            <a:ext cx="1071563" cy="690562"/>
          </a:xfrm>
          <a:prstGeom prst="rect">
            <a:avLst/>
          </a:prstGeom>
        </p:spPr>
        <p:txBody>
          <a:bodyPr anchor="t">
            <a:noAutofit/>
          </a:bodyPr>
          <a:lstStyle>
            <a:lvl1pPr marL="95250" indent="0" algn="l">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p:txBody>
      </p:sp>
      <p:sp>
        <p:nvSpPr>
          <p:cNvPr id="92" name="図プレースホルダー 26">
            <a:extLst>
              <a:ext uri="{FF2B5EF4-FFF2-40B4-BE49-F238E27FC236}">
                <a16:creationId xmlns:a16="http://schemas.microsoft.com/office/drawing/2014/main" id="{92175926-5350-6EDD-AA41-2FD7F9AE7899}"/>
              </a:ext>
            </a:extLst>
          </p:cNvPr>
          <p:cNvSpPr>
            <a:spLocks noGrp="1"/>
          </p:cNvSpPr>
          <p:nvPr>
            <p:ph type="pic" sz="quarter" idx="79" hasCustomPrompt="1"/>
          </p:nvPr>
        </p:nvSpPr>
        <p:spPr>
          <a:xfrm>
            <a:off x="5558870" y="779736"/>
            <a:ext cx="1071563" cy="690562"/>
          </a:xfrm>
          <a:prstGeom prst="rect">
            <a:avLst/>
          </a:prstGeom>
        </p:spPr>
        <p:txBody>
          <a:bodyPr anchor="t">
            <a:normAutofit/>
          </a:bodyPr>
          <a:lstStyle>
            <a:lvl1pPr marL="95250" indent="0" algn="l">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93" name="図プレースホルダー 26">
            <a:extLst>
              <a:ext uri="{FF2B5EF4-FFF2-40B4-BE49-F238E27FC236}">
                <a16:creationId xmlns:a16="http://schemas.microsoft.com/office/drawing/2014/main" id="{FA97F41E-FEB9-9537-C86C-3F2E2F5BC689}"/>
              </a:ext>
            </a:extLst>
          </p:cNvPr>
          <p:cNvSpPr>
            <a:spLocks noGrp="1"/>
          </p:cNvSpPr>
          <p:nvPr>
            <p:ph type="pic" sz="quarter" idx="80" hasCustomPrompt="1"/>
          </p:nvPr>
        </p:nvSpPr>
        <p:spPr>
          <a:xfrm>
            <a:off x="6655044" y="779736"/>
            <a:ext cx="1071563" cy="690562"/>
          </a:xfrm>
          <a:prstGeom prst="rect">
            <a:avLst/>
          </a:prstGeom>
        </p:spPr>
        <p:txBody>
          <a:bodyPr anchor="t">
            <a:normAutofit/>
          </a:bodyPr>
          <a:lstStyle>
            <a:lvl1pPr marL="95250" indent="0" algn="l">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94" name="図プレースホルダー 26">
            <a:extLst>
              <a:ext uri="{FF2B5EF4-FFF2-40B4-BE49-F238E27FC236}">
                <a16:creationId xmlns:a16="http://schemas.microsoft.com/office/drawing/2014/main" id="{5E448A84-6962-FDC3-8970-473429C0FA22}"/>
              </a:ext>
            </a:extLst>
          </p:cNvPr>
          <p:cNvSpPr>
            <a:spLocks noGrp="1"/>
          </p:cNvSpPr>
          <p:nvPr>
            <p:ph type="pic" sz="quarter" idx="81" hasCustomPrompt="1"/>
          </p:nvPr>
        </p:nvSpPr>
        <p:spPr>
          <a:xfrm>
            <a:off x="4475004" y="1482718"/>
            <a:ext cx="1071563" cy="690562"/>
          </a:xfrm>
          <a:prstGeom prst="rect">
            <a:avLst/>
          </a:prstGeom>
        </p:spPr>
        <p:txBody>
          <a:bodyPr anchor="t">
            <a:normAutofit/>
          </a:bodyPr>
          <a:lstStyle>
            <a:lvl1pPr marL="95250" indent="0" algn="ctr">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95" name="図プレースホルダー 26">
            <a:extLst>
              <a:ext uri="{FF2B5EF4-FFF2-40B4-BE49-F238E27FC236}">
                <a16:creationId xmlns:a16="http://schemas.microsoft.com/office/drawing/2014/main" id="{620FCDB4-8F16-CD73-BF29-D0971E4E7E6B}"/>
              </a:ext>
            </a:extLst>
          </p:cNvPr>
          <p:cNvSpPr>
            <a:spLocks noGrp="1"/>
          </p:cNvSpPr>
          <p:nvPr>
            <p:ph type="pic" sz="quarter" idx="82" hasCustomPrompt="1"/>
          </p:nvPr>
        </p:nvSpPr>
        <p:spPr>
          <a:xfrm>
            <a:off x="5558870" y="1482718"/>
            <a:ext cx="1071563" cy="690562"/>
          </a:xfrm>
          <a:prstGeom prst="rect">
            <a:avLst/>
          </a:prstGeom>
        </p:spPr>
        <p:txBody>
          <a:bodyPr anchor="t">
            <a:normAutofit/>
          </a:bodyPr>
          <a:lstStyle>
            <a:lvl1pPr marL="95250" indent="0" algn="ctr">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96" name="図プレースホルダー 26">
            <a:extLst>
              <a:ext uri="{FF2B5EF4-FFF2-40B4-BE49-F238E27FC236}">
                <a16:creationId xmlns:a16="http://schemas.microsoft.com/office/drawing/2014/main" id="{9C4E94ED-C561-0210-CD09-72ABDB960D28}"/>
              </a:ext>
            </a:extLst>
          </p:cNvPr>
          <p:cNvSpPr>
            <a:spLocks noGrp="1"/>
          </p:cNvSpPr>
          <p:nvPr>
            <p:ph type="pic" sz="quarter" idx="83" hasCustomPrompt="1"/>
          </p:nvPr>
        </p:nvSpPr>
        <p:spPr>
          <a:xfrm>
            <a:off x="6655044" y="1482718"/>
            <a:ext cx="1071563" cy="690562"/>
          </a:xfrm>
          <a:prstGeom prst="rect">
            <a:avLst/>
          </a:prstGeom>
        </p:spPr>
        <p:txBody>
          <a:bodyPr anchor="t">
            <a:normAutofit/>
          </a:bodyPr>
          <a:lstStyle>
            <a:lvl1pPr marL="95250" indent="0" algn="ctr">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graphicFrame>
        <p:nvGraphicFramePr>
          <p:cNvPr id="97" name="Google Shape;129;g1c5eebf84d5_0_0">
            <a:extLst>
              <a:ext uri="{FF2B5EF4-FFF2-40B4-BE49-F238E27FC236}">
                <a16:creationId xmlns:a16="http://schemas.microsoft.com/office/drawing/2014/main" id="{CE123FEF-ED72-3B25-A4B9-AABA8A21745B}"/>
              </a:ext>
            </a:extLst>
          </p:cNvPr>
          <p:cNvGraphicFramePr/>
          <p:nvPr userDrawn="1">
            <p:extLst>
              <p:ext uri="{D42A27DB-BD31-4B8C-83A1-F6EECF244321}">
                <p14:modId xmlns:p14="http://schemas.microsoft.com/office/powerpoint/2010/main" val="1589573173"/>
              </p:ext>
            </p:extLst>
          </p:nvPr>
        </p:nvGraphicFramePr>
        <p:xfrm>
          <a:off x="496726" y="2461637"/>
          <a:ext cx="3264450" cy="2103525"/>
        </p:xfrm>
        <a:graphic>
          <a:graphicData uri="http://schemas.openxmlformats.org/drawingml/2006/table">
            <a:tbl>
              <a:tblPr>
                <a:noFill/>
                <a:tableStyleId>{CF34B773-9C25-4124-9627-43E50B40AF72}</a:tableStyleId>
              </a:tblPr>
              <a:tblGrid>
                <a:gridCol w="1088150">
                  <a:extLst>
                    <a:ext uri="{9D8B030D-6E8A-4147-A177-3AD203B41FA5}">
                      <a16:colId xmlns:a16="http://schemas.microsoft.com/office/drawing/2014/main" val="20000"/>
                    </a:ext>
                  </a:extLst>
                </a:gridCol>
                <a:gridCol w="1088150">
                  <a:extLst>
                    <a:ext uri="{9D8B030D-6E8A-4147-A177-3AD203B41FA5}">
                      <a16:colId xmlns:a16="http://schemas.microsoft.com/office/drawing/2014/main" val="20001"/>
                    </a:ext>
                  </a:extLst>
                </a:gridCol>
                <a:gridCol w="1088150">
                  <a:extLst>
                    <a:ext uri="{9D8B030D-6E8A-4147-A177-3AD203B41FA5}">
                      <a16:colId xmlns:a16="http://schemas.microsoft.com/office/drawing/2014/main" val="20002"/>
                    </a:ext>
                  </a:extLst>
                </a:gridCol>
              </a:tblGrid>
              <a:tr h="701175">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0"/>
                  </a:ext>
                </a:extLst>
              </a:tr>
              <a:tr h="701175">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p>
                  </a:txBody>
                  <a:tcPr marL="91425" marR="91425" marT="91425" marB="91425"/>
                </a:tc>
                <a:extLst>
                  <a:ext uri="{0D108BD9-81ED-4DB2-BD59-A6C34878D82A}">
                    <a16:rowId xmlns:a16="http://schemas.microsoft.com/office/drawing/2014/main" val="10001"/>
                  </a:ext>
                </a:extLst>
              </a:tr>
              <a:tr h="701175">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p>
                  </a:txBody>
                  <a:tcPr marL="91425" marR="91425" marT="91425" marB="91425"/>
                </a:tc>
                <a:extLst>
                  <a:ext uri="{0D108BD9-81ED-4DB2-BD59-A6C34878D82A}">
                    <a16:rowId xmlns:a16="http://schemas.microsoft.com/office/drawing/2014/main" val="10002"/>
                  </a:ext>
                </a:extLst>
              </a:tr>
            </a:tbl>
          </a:graphicData>
        </a:graphic>
      </p:graphicFrame>
      <p:sp>
        <p:nvSpPr>
          <p:cNvPr id="98" name="図プレースホルダー 26">
            <a:extLst>
              <a:ext uri="{FF2B5EF4-FFF2-40B4-BE49-F238E27FC236}">
                <a16:creationId xmlns:a16="http://schemas.microsoft.com/office/drawing/2014/main" id="{11975073-A923-4B03-9A5D-01AF10945604}"/>
              </a:ext>
            </a:extLst>
          </p:cNvPr>
          <p:cNvSpPr>
            <a:spLocks noGrp="1"/>
          </p:cNvSpPr>
          <p:nvPr>
            <p:ph type="pic" sz="quarter" idx="84" hasCustomPrompt="1"/>
          </p:nvPr>
        </p:nvSpPr>
        <p:spPr>
          <a:xfrm>
            <a:off x="501955" y="2461422"/>
            <a:ext cx="1071563" cy="690562"/>
          </a:xfrm>
          <a:prstGeom prst="rect">
            <a:avLst/>
          </a:prstGeom>
        </p:spPr>
        <p:txBody>
          <a:bodyPr anchor="t">
            <a:normAutofit/>
          </a:bodyPr>
          <a:lstStyle>
            <a:lvl1pPr marL="95250" indent="0" algn="l">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99" name="図プレースホルダー 26">
            <a:extLst>
              <a:ext uri="{FF2B5EF4-FFF2-40B4-BE49-F238E27FC236}">
                <a16:creationId xmlns:a16="http://schemas.microsoft.com/office/drawing/2014/main" id="{1F23C884-3BBC-C03A-0EF6-D0A884C027BE}"/>
              </a:ext>
            </a:extLst>
          </p:cNvPr>
          <p:cNvSpPr>
            <a:spLocks noGrp="1"/>
          </p:cNvSpPr>
          <p:nvPr>
            <p:ph type="pic" sz="quarter" idx="85" hasCustomPrompt="1"/>
          </p:nvPr>
        </p:nvSpPr>
        <p:spPr>
          <a:xfrm>
            <a:off x="1585821" y="2461422"/>
            <a:ext cx="1071563" cy="690562"/>
          </a:xfrm>
          <a:prstGeom prst="rect">
            <a:avLst/>
          </a:prstGeom>
        </p:spPr>
        <p:txBody>
          <a:bodyPr anchor="t">
            <a:normAutofit/>
          </a:bodyPr>
          <a:lstStyle>
            <a:lvl1pPr marL="95250" indent="0" algn="l">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100" name="図プレースホルダー 26">
            <a:extLst>
              <a:ext uri="{FF2B5EF4-FFF2-40B4-BE49-F238E27FC236}">
                <a16:creationId xmlns:a16="http://schemas.microsoft.com/office/drawing/2014/main" id="{CD75E4A9-DC75-D8C5-213E-42F0C52969E1}"/>
              </a:ext>
            </a:extLst>
          </p:cNvPr>
          <p:cNvSpPr>
            <a:spLocks noGrp="1"/>
          </p:cNvSpPr>
          <p:nvPr>
            <p:ph type="pic" sz="quarter" idx="86" hasCustomPrompt="1"/>
          </p:nvPr>
        </p:nvSpPr>
        <p:spPr>
          <a:xfrm>
            <a:off x="2681995" y="2461422"/>
            <a:ext cx="1071563" cy="690562"/>
          </a:xfrm>
          <a:prstGeom prst="rect">
            <a:avLst/>
          </a:prstGeom>
        </p:spPr>
        <p:txBody>
          <a:bodyPr anchor="t">
            <a:normAutofit/>
          </a:bodyPr>
          <a:lstStyle>
            <a:lvl1pPr marL="95250" indent="0" algn="ctr">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101" name="図プレースホルダー 26">
            <a:extLst>
              <a:ext uri="{FF2B5EF4-FFF2-40B4-BE49-F238E27FC236}">
                <a16:creationId xmlns:a16="http://schemas.microsoft.com/office/drawing/2014/main" id="{DDE31E5E-3EFF-D08C-1EA6-FF7291B09B4B}"/>
              </a:ext>
            </a:extLst>
          </p:cNvPr>
          <p:cNvSpPr>
            <a:spLocks noGrp="1"/>
          </p:cNvSpPr>
          <p:nvPr>
            <p:ph type="pic" sz="quarter" idx="87" hasCustomPrompt="1"/>
          </p:nvPr>
        </p:nvSpPr>
        <p:spPr>
          <a:xfrm>
            <a:off x="501955" y="3163142"/>
            <a:ext cx="1071563" cy="690562"/>
          </a:xfrm>
          <a:prstGeom prst="rect">
            <a:avLst/>
          </a:prstGeom>
        </p:spPr>
        <p:txBody>
          <a:bodyPr anchor="t">
            <a:noAutofit/>
          </a:bodyPr>
          <a:lstStyle>
            <a:lvl1pPr marL="95250" indent="0" algn="l">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p:txBody>
      </p:sp>
      <p:sp>
        <p:nvSpPr>
          <p:cNvPr id="102" name="図プレースホルダー 26">
            <a:extLst>
              <a:ext uri="{FF2B5EF4-FFF2-40B4-BE49-F238E27FC236}">
                <a16:creationId xmlns:a16="http://schemas.microsoft.com/office/drawing/2014/main" id="{7D04DE41-1641-D8D3-3FF2-F3F723AF0DB3}"/>
              </a:ext>
            </a:extLst>
          </p:cNvPr>
          <p:cNvSpPr>
            <a:spLocks noGrp="1"/>
          </p:cNvSpPr>
          <p:nvPr>
            <p:ph type="pic" sz="quarter" idx="88" hasCustomPrompt="1"/>
          </p:nvPr>
        </p:nvSpPr>
        <p:spPr>
          <a:xfrm>
            <a:off x="1585821" y="3163142"/>
            <a:ext cx="1071563" cy="690562"/>
          </a:xfrm>
          <a:prstGeom prst="rect">
            <a:avLst/>
          </a:prstGeom>
        </p:spPr>
        <p:txBody>
          <a:bodyPr anchor="t">
            <a:normAutofit/>
          </a:bodyPr>
          <a:lstStyle>
            <a:lvl1pPr marL="95250" indent="0" algn="l">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103" name="図プレースホルダー 26">
            <a:extLst>
              <a:ext uri="{FF2B5EF4-FFF2-40B4-BE49-F238E27FC236}">
                <a16:creationId xmlns:a16="http://schemas.microsoft.com/office/drawing/2014/main" id="{51E115EB-BBF8-1FF1-707C-4DB0C4F39E0E}"/>
              </a:ext>
            </a:extLst>
          </p:cNvPr>
          <p:cNvSpPr>
            <a:spLocks noGrp="1"/>
          </p:cNvSpPr>
          <p:nvPr>
            <p:ph type="pic" sz="quarter" idx="89" hasCustomPrompt="1"/>
          </p:nvPr>
        </p:nvSpPr>
        <p:spPr>
          <a:xfrm>
            <a:off x="2681995" y="3163142"/>
            <a:ext cx="1071563" cy="690562"/>
          </a:xfrm>
          <a:prstGeom prst="rect">
            <a:avLst/>
          </a:prstGeom>
        </p:spPr>
        <p:txBody>
          <a:bodyPr anchor="t">
            <a:normAutofit/>
          </a:bodyPr>
          <a:lstStyle>
            <a:lvl1pPr marL="95250" indent="0" algn="l">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104" name="図プレースホルダー 26">
            <a:extLst>
              <a:ext uri="{FF2B5EF4-FFF2-40B4-BE49-F238E27FC236}">
                <a16:creationId xmlns:a16="http://schemas.microsoft.com/office/drawing/2014/main" id="{202A9673-4568-7B76-3FB0-ACBB655A8C2E}"/>
              </a:ext>
            </a:extLst>
          </p:cNvPr>
          <p:cNvSpPr>
            <a:spLocks noGrp="1"/>
          </p:cNvSpPr>
          <p:nvPr>
            <p:ph type="pic" sz="quarter" idx="90" hasCustomPrompt="1"/>
          </p:nvPr>
        </p:nvSpPr>
        <p:spPr>
          <a:xfrm>
            <a:off x="501955" y="3866124"/>
            <a:ext cx="1071563" cy="690562"/>
          </a:xfrm>
          <a:prstGeom prst="rect">
            <a:avLst/>
          </a:prstGeom>
        </p:spPr>
        <p:txBody>
          <a:bodyPr anchor="t">
            <a:normAutofit/>
          </a:bodyPr>
          <a:lstStyle>
            <a:lvl1pPr marL="95250" indent="0" algn="ctr">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105" name="図プレースホルダー 26">
            <a:extLst>
              <a:ext uri="{FF2B5EF4-FFF2-40B4-BE49-F238E27FC236}">
                <a16:creationId xmlns:a16="http://schemas.microsoft.com/office/drawing/2014/main" id="{3BD73E6C-1D5B-0A2B-7074-1AE0F414A92B}"/>
              </a:ext>
            </a:extLst>
          </p:cNvPr>
          <p:cNvSpPr>
            <a:spLocks noGrp="1"/>
          </p:cNvSpPr>
          <p:nvPr>
            <p:ph type="pic" sz="quarter" idx="91" hasCustomPrompt="1"/>
          </p:nvPr>
        </p:nvSpPr>
        <p:spPr>
          <a:xfrm>
            <a:off x="1585821" y="3866124"/>
            <a:ext cx="1071563" cy="690562"/>
          </a:xfrm>
          <a:prstGeom prst="rect">
            <a:avLst/>
          </a:prstGeom>
        </p:spPr>
        <p:txBody>
          <a:bodyPr anchor="t">
            <a:normAutofit/>
          </a:bodyPr>
          <a:lstStyle>
            <a:lvl1pPr marL="95250" indent="0" algn="ctr">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106" name="図プレースホルダー 26">
            <a:extLst>
              <a:ext uri="{FF2B5EF4-FFF2-40B4-BE49-F238E27FC236}">
                <a16:creationId xmlns:a16="http://schemas.microsoft.com/office/drawing/2014/main" id="{A7136BDC-5FAA-BBB3-D5A5-5C59A69AC510}"/>
              </a:ext>
            </a:extLst>
          </p:cNvPr>
          <p:cNvSpPr>
            <a:spLocks noGrp="1"/>
          </p:cNvSpPr>
          <p:nvPr>
            <p:ph type="pic" sz="quarter" idx="92" hasCustomPrompt="1"/>
          </p:nvPr>
        </p:nvSpPr>
        <p:spPr>
          <a:xfrm>
            <a:off x="2681995" y="3866124"/>
            <a:ext cx="1071563" cy="690562"/>
          </a:xfrm>
          <a:prstGeom prst="rect">
            <a:avLst/>
          </a:prstGeom>
        </p:spPr>
        <p:txBody>
          <a:bodyPr anchor="t">
            <a:normAutofit/>
          </a:bodyPr>
          <a:lstStyle>
            <a:lvl1pPr marL="95250" indent="0" algn="ctr">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graphicFrame>
        <p:nvGraphicFramePr>
          <p:cNvPr id="107" name="Google Shape;129;g1c5eebf84d5_0_0">
            <a:extLst>
              <a:ext uri="{FF2B5EF4-FFF2-40B4-BE49-F238E27FC236}">
                <a16:creationId xmlns:a16="http://schemas.microsoft.com/office/drawing/2014/main" id="{C4415A34-F9B8-3C9A-2EA5-C1186ED27F08}"/>
              </a:ext>
            </a:extLst>
          </p:cNvPr>
          <p:cNvGraphicFramePr/>
          <p:nvPr userDrawn="1">
            <p:extLst>
              <p:ext uri="{D42A27DB-BD31-4B8C-83A1-F6EECF244321}">
                <p14:modId xmlns:p14="http://schemas.microsoft.com/office/powerpoint/2010/main" val="3483087783"/>
              </p:ext>
            </p:extLst>
          </p:nvPr>
        </p:nvGraphicFramePr>
        <p:xfrm>
          <a:off x="4472056" y="2461637"/>
          <a:ext cx="3264450" cy="2103525"/>
        </p:xfrm>
        <a:graphic>
          <a:graphicData uri="http://schemas.openxmlformats.org/drawingml/2006/table">
            <a:tbl>
              <a:tblPr>
                <a:noFill/>
                <a:tableStyleId>{CF34B773-9C25-4124-9627-43E50B40AF72}</a:tableStyleId>
              </a:tblPr>
              <a:tblGrid>
                <a:gridCol w="1088150">
                  <a:extLst>
                    <a:ext uri="{9D8B030D-6E8A-4147-A177-3AD203B41FA5}">
                      <a16:colId xmlns:a16="http://schemas.microsoft.com/office/drawing/2014/main" val="20000"/>
                    </a:ext>
                  </a:extLst>
                </a:gridCol>
                <a:gridCol w="1088150">
                  <a:extLst>
                    <a:ext uri="{9D8B030D-6E8A-4147-A177-3AD203B41FA5}">
                      <a16:colId xmlns:a16="http://schemas.microsoft.com/office/drawing/2014/main" val="20001"/>
                    </a:ext>
                  </a:extLst>
                </a:gridCol>
                <a:gridCol w="1088150">
                  <a:extLst>
                    <a:ext uri="{9D8B030D-6E8A-4147-A177-3AD203B41FA5}">
                      <a16:colId xmlns:a16="http://schemas.microsoft.com/office/drawing/2014/main" val="20002"/>
                    </a:ext>
                  </a:extLst>
                </a:gridCol>
              </a:tblGrid>
              <a:tr h="701175">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0"/>
                  </a:ext>
                </a:extLst>
              </a:tr>
              <a:tr h="701175">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p>
                  </a:txBody>
                  <a:tcPr marL="91425" marR="91425" marT="91425" marB="91425"/>
                </a:tc>
                <a:extLst>
                  <a:ext uri="{0D108BD9-81ED-4DB2-BD59-A6C34878D82A}">
                    <a16:rowId xmlns:a16="http://schemas.microsoft.com/office/drawing/2014/main" val="10001"/>
                  </a:ext>
                </a:extLst>
              </a:tr>
              <a:tr h="701175">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p>
                  </a:txBody>
                  <a:tcPr marL="91425" marR="91425" marT="91425" marB="91425"/>
                </a:tc>
                <a:extLst>
                  <a:ext uri="{0D108BD9-81ED-4DB2-BD59-A6C34878D82A}">
                    <a16:rowId xmlns:a16="http://schemas.microsoft.com/office/drawing/2014/main" val="10002"/>
                  </a:ext>
                </a:extLst>
              </a:tr>
            </a:tbl>
          </a:graphicData>
        </a:graphic>
      </p:graphicFrame>
      <p:sp>
        <p:nvSpPr>
          <p:cNvPr id="108" name="図プレースホルダー 26">
            <a:extLst>
              <a:ext uri="{FF2B5EF4-FFF2-40B4-BE49-F238E27FC236}">
                <a16:creationId xmlns:a16="http://schemas.microsoft.com/office/drawing/2014/main" id="{80711D67-AF35-2A4E-985F-9E16FCE9DA07}"/>
              </a:ext>
            </a:extLst>
          </p:cNvPr>
          <p:cNvSpPr>
            <a:spLocks noGrp="1"/>
          </p:cNvSpPr>
          <p:nvPr>
            <p:ph type="pic" sz="quarter" idx="93" hasCustomPrompt="1"/>
          </p:nvPr>
        </p:nvSpPr>
        <p:spPr>
          <a:xfrm>
            <a:off x="4477285" y="2461422"/>
            <a:ext cx="1071563" cy="690562"/>
          </a:xfrm>
          <a:prstGeom prst="rect">
            <a:avLst/>
          </a:prstGeom>
        </p:spPr>
        <p:txBody>
          <a:bodyPr anchor="t">
            <a:normAutofit/>
          </a:bodyPr>
          <a:lstStyle>
            <a:lvl1pPr marL="95250" indent="0" algn="l">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109" name="図プレースホルダー 26">
            <a:extLst>
              <a:ext uri="{FF2B5EF4-FFF2-40B4-BE49-F238E27FC236}">
                <a16:creationId xmlns:a16="http://schemas.microsoft.com/office/drawing/2014/main" id="{3E5A695B-98D9-E7B6-5223-E293BD8AE693}"/>
              </a:ext>
            </a:extLst>
          </p:cNvPr>
          <p:cNvSpPr>
            <a:spLocks noGrp="1"/>
          </p:cNvSpPr>
          <p:nvPr>
            <p:ph type="pic" sz="quarter" idx="94" hasCustomPrompt="1"/>
          </p:nvPr>
        </p:nvSpPr>
        <p:spPr>
          <a:xfrm>
            <a:off x="5561151" y="2461422"/>
            <a:ext cx="1071563" cy="690562"/>
          </a:xfrm>
          <a:prstGeom prst="rect">
            <a:avLst/>
          </a:prstGeom>
        </p:spPr>
        <p:txBody>
          <a:bodyPr anchor="t">
            <a:normAutofit/>
          </a:bodyPr>
          <a:lstStyle>
            <a:lvl1pPr marL="95250" indent="0" algn="l">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110" name="図プレースホルダー 26">
            <a:extLst>
              <a:ext uri="{FF2B5EF4-FFF2-40B4-BE49-F238E27FC236}">
                <a16:creationId xmlns:a16="http://schemas.microsoft.com/office/drawing/2014/main" id="{A11D5B40-997E-8729-9E24-31796500D078}"/>
              </a:ext>
            </a:extLst>
          </p:cNvPr>
          <p:cNvSpPr>
            <a:spLocks noGrp="1"/>
          </p:cNvSpPr>
          <p:nvPr>
            <p:ph type="pic" sz="quarter" idx="95" hasCustomPrompt="1"/>
          </p:nvPr>
        </p:nvSpPr>
        <p:spPr>
          <a:xfrm>
            <a:off x="6657325" y="2461422"/>
            <a:ext cx="1071563" cy="690562"/>
          </a:xfrm>
          <a:prstGeom prst="rect">
            <a:avLst/>
          </a:prstGeom>
        </p:spPr>
        <p:txBody>
          <a:bodyPr anchor="t">
            <a:normAutofit/>
          </a:bodyPr>
          <a:lstStyle>
            <a:lvl1pPr marL="95250" indent="0" algn="ctr">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111" name="図プレースホルダー 26">
            <a:extLst>
              <a:ext uri="{FF2B5EF4-FFF2-40B4-BE49-F238E27FC236}">
                <a16:creationId xmlns:a16="http://schemas.microsoft.com/office/drawing/2014/main" id="{3AB4BCA7-8671-F6A2-36B5-D175E4098F7D}"/>
              </a:ext>
            </a:extLst>
          </p:cNvPr>
          <p:cNvSpPr>
            <a:spLocks noGrp="1"/>
          </p:cNvSpPr>
          <p:nvPr>
            <p:ph type="pic" sz="quarter" idx="96" hasCustomPrompt="1"/>
          </p:nvPr>
        </p:nvSpPr>
        <p:spPr>
          <a:xfrm>
            <a:off x="4477285" y="3163142"/>
            <a:ext cx="1071563" cy="690562"/>
          </a:xfrm>
          <a:prstGeom prst="rect">
            <a:avLst/>
          </a:prstGeom>
        </p:spPr>
        <p:txBody>
          <a:bodyPr anchor="t">
            <a:noAutofit/>
          </a:bodyPr>
          <a:lstStyle>
            <a:lvl1pPr marL="95250" indent="0" algn="l">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p:txBody>
      </p:sp>
      <p:sp>
        <p:nvSpPr>
          <p:cNvPr id="112" name="図プレースホルダー 26">
            <a:extLst>
              <a:ext uri="{FF2B5EF4-FFF2-40B4-BE49-F238E27FC236}">
                <a16:creationId xmlns:a16="http://schemas.microsoft.com/office/drawing/2014/main" id="{6C704006-3A77-4844-BD99-8DC35BCBB40C}"/>
              </a:ext>
            </a:extLst>
          </p:cNvPr>
          <p:cNvSpPr>
            <a:spLocks noGrp="1"/>
          </p:cNvSpPr>
          <p:nvPr>
            <p:ph type="pic" sz="quarter" idx="97" hasCustomPrompt="1"/>
          </p:nvPr>
        </p:nvSpPr>
        <p:spPr>
          <a:xfrm>
            <a:off x="5561151" y="3163142"/>
            <a:ext cx="1071563" cy="690562"/>
          </a:xfrm>
          <a:prstGeom prst="rect">
            <a:avLst/>
          </a:prstGeom>
        </p:spPr>
        <p:txBody>
          <a:bodyPr anchor="t">
            <a:normAutofit/>
          </a:bodyPr>
          <a:lstStyle>
            <a:lvl1pPr marL="95250" indent="0" algn="l">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113" name="図プレースホルダー 26">
            <a:extLst>
              <a:ext uri="{FF2B5EF4-FFF2-40B4-BE49-F238E27FC236}">
                <a16:creationId xmlns:a16="http://schemas.microsoft.com/office/drawing/2014/main" id="{2CB6CA13-097E-1BA1-D4BF-8553C91647C9}"/>
              </a:ext>
            </a:extLst>
          </p:cNvPr>
          <p:cNvSpPr>
            <a:spLocks noGrp="1"/>
          </p:cNvSpPr>
          <p:nvPr>
            <p:ph type="pic" sz="quarter" idx="98" hasCustomPrompt="1"/>
          </p:nvPr>
        </p:nvSpPr>
        <p:spPr>
          <a:xfrm>
            <a:off x="6657325" y="3163142"/>
            <a:ext cx="1071563" cy="690562"/>
          </a:xfrm>
          <a:prstGeom prst="rect">
            <a:avLst/>
          </a:prstGeom>
        </p:spPr>
        <p:txBody>
          <a:bodyPr anchor="t">
            <a:normAutofit/>
          </a:bodyPr>
          <a:lstStyle>
            <a:lvl1pPr marL="95250" indent="0" algn="l">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114" name="図プレースホルダー 26">
            <a:extLst>
              <a:ext uri="{FF2B5EF4-FFF2-40B4-BE49-F238E27FC236}">
                <a16:creationId xmlns:a16="http://schemas.microsoft.com/office/drawing/2014/main" id="{CEDFF789-BFB6-EE55-1850-ABE59B9DFB99}"/>
              </a:ext>
            </a:extLst>
          </p:cNvPr>
          <p:cNvSpPr>
            <a:spLocks noGrp="1"/>
          </p:cNvSpPr>
          <p:nvPr>
            <p:ph type="pic" sz="quarter" idx="99" hasCustomPrompt="1"/>
          </p:nvPr>
        </p:nvSpPr>
        <p:spPr>
          <a:xfrm>
            <a:off x="4477285" y="3866124"/>
            <a:ext cx="1071563" cy="690562"/>
          </a:xfrm>
          <a:prstGeom prst="rect">
            <a:avLst/>
          </a:prstGeom>
        </p:spPr>
        <p:txBody>
          <a:bodyPr anchor="t">
            <a:normAutofit/>
          </a:bodyPr>
          <a:lstStyle>
            <a:lvl1pPr marL="95250" indent="0" algn="ctr">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115" name="図プレースホルダー 26">
            <a:extLst>
              <a:ext uri="{FF2B5EF4-FFF2-40B4-BE49-F238E27FC236}">
                <a16:creationId xmlns:a16="http://schemas.microsoft.com/office/drawing/2014/main" id="{C0B989BE-73B5-72F8-8880-52F50D5F9B51}"/>
              </a:ext>
            </a:extLst>
          </p:cNvPr>
          <p:cNvSpPr>
            <a:spLocks noGrp="1"/>
          </p:cNvSpPr>
          <p:nvPr>
            <p:ph type="pic" sz="quarter" idx="100" hasCustomPrompt="1"/>
          </p:nvPr>
        </p:nvSpPr>
        <p:spPr>
          <a:xfrm>
            <a:off x="5561151" y="3866124"/>
            <a:ext cx="1071563" cy="690562"/>
          </a:xfrm>
          <a:prstGeom prst="rect">
            <a:avLst/>
          </a:prstGeom>
        </p:spPr>
        <p:txBody>
          <a:bodyPr anchor="t">
            <a:normAutofit/>
          </a:bodyPr>
          <a:lstStyle>
            <a:lvl1pPr marL="95250" indent="0" algn="ctr">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
        <p:nvSpPr>
          <p:cNvPr id="116" name="図プレースホルダー 26">
            <a:extLst>
              <a:ext uri="{FF2B5EF4-FFF2-40B4-BE49-F238E27FC236}">
                <a16:creationId xmlns:a16="http://schemas.microsoft.com/office/drawing/2014/main" id="{904F0E40-46EE-C11C-32A5-51A2B2CEF82A}"/>
              </a:ext>
            </a:extLst>
          </p:cNvPr>
          <p:cNvSpPr>
            <a:spLocks noGrp="1"/>
          </p:cNvSpPr>
          <p:nvPr>
            <p:ph type="pic" sz="quarter" idx="101" hasCustomPrompt="1"/>
          </p:nvPr>
        </p:nvSpPr>
        <p:spPr>
          <a:xfrm>
            <a:off x="6657325" y="3866124"/>
            <a:ext cx="1071563" cy="690562"/>
          </a:xfrm>
          <a:prstGeom prst="rect">
            <a:avLst/>
          </a:prstGeom>
        </p:spPr>
        <p:txBody>
          <a:bodyPr anchor="t">
            <a:normAutofit/>
          </a:bodyPr>
          <a:lstStyle>
            <a:lvl1pPr marL="95250" indent="0" algn="ctr">
              <a:buFontTx/>
              <a:buNone/>
              <a:defRPr sz="800">
                <a:solidFill>
                  <a:schemeClr val="bg1">
                    <a:lumMod val="65000"/>
                  </a:schemeClr>
                </a:solidFill>
                <a:latin typeface="Yu Gothic UI" panose="020B0500000000000000" pitchFamily="50" charset="-128"/>
                <a:ea typeface="Yu Gothic UI" panose="020B0500000000000000" pitchFamily="50" charset="-128"/>
              </a:defRPr>
            </a:lvl1pPr>
          </a:lstStyle>
          <a:p>
            <a:r>
              <a:rPr kumimoji="1" lang="ja-JP" altLang="en-US" dirty="0">
                <a:latin typeface="Yu Gothic UI" panose="020B0500000000000000" pitchFamily="50" charset="-128"/>
                <a:ea typeface="Yu Gothic UI" panose="020B0500000000000000" pitchFamily="50" charset="-128"/>
              </a:rPr>
              <a:t>アイコンをクリックして画像　　　　挿入</a:t>
            </a:r>
            <a:endParaRPr kumimoji="1" lang="en-US" altLang="ja-JP" dirty="0">
              <a:latin typeface="Yu Gothic UI" panose="020B0500000000000000" pitchFamily="50" charset="-128"/>
              <a:ea typeface="Yu Gothic UI" panose="020B0500000000000000" pitchFamily="50" charset="-128"/>
            </a:endParaRPr>
          </a:p>
          <a:p>
            <a:endParaRPr kumimoji="1" lang="en-US" altLang="ja-JP" dirty="0">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131288927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F3EB90-552D-D691-92BC-70B1D777C106}"/>
              </a:ext>
            </a:extLst>
          </p:cNvPr>
          <p:cNvSpPr>
            <a:spLocks noGrp="1"/>
          </p:cNvSpPr>
          <p:nvPr>
            <p:ph type="title"/>
          </p:nvPr>
        </p:nvSpPr>
        <p:spPr>
          <a:xfrm>
            <a:off x="628649" y="304272"/>
            <a:ext cx="7886700" cy="1104600"/>
          </a:xfrm>
          <a:prstGeom prst="rect">
            <a:avLst/>
          </a:prstGeom>
        </p:spPr>
        <p:txBody>
          <a:bodyPr/>
          <a:lstStyle/>
          <a:p>
            <a:r>
              <a:rPr kumimoji="1" lang="ja-JP" altLang="en-US"/>
              <a:t>マスター タイトルの書式設定</a:t>
            </a:r>
          </a:p>
        </p:txBody>
      </p:sp>
      <p:sp>
        <p:nvSpPr>
          <p:cNvPr id="3" name="スライド番号プレースホルダー 2">
            <a:extLst>
              <a:ext uri="{FF2B5EF4-FFF2-40B4-BE49-F238E27FC236}">
                <a16:creationId xmlns:a16="http://schemas.microsoft.com/office/drawing/2014/main" id="{50929BAF-1366-D004-BD9C-9A8609C8E3E9}"/>
              </a:ext>
            </a:extLst>
          </p:cNvPr>
          <p:cNvSpPr>
            <a:spLocks noGrp="1"/>
          </p:cNvSpPr>
          <p:nvPr>
            <p:ph type="sldNum" idx="10"/>
          </p:nvPr>
        </p:nvSpPr>
        <p:spPr>
          <a:xfrm>
            <a:off x="8222013" y="5389697"/>
            <a:ext cx="293400" cy="230700"/>
          </a:xfrm>
          <a:prstGeom prst="rect">
            <a:avLst/>
          </a:prstGeom>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023117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
        <p:nvSpPr>
          <p:cNvPr id="6" name="Google Shape;6;p5"/>
          <p:cNvSpPr txBox="1">
            <a:spLocks noGrp="1"/>
          </p:cNvSpPr>
          <p:nvPr>
            <p:ph type="title"/>
          </p:nvPr>
        </p:nvSpPr>
        <p:spPr>
          <a:xfrm>
            <a:off x="628649" y="304272"/>
            <a:ext cx="7886700" cy="1104600"/>
          </a:xfrm>
          <a:prstGeom prst="rect">
            <a:avLst/>
          </a:prstGeom>
          <a:noFill/>
          <a:ln>
            <a:noFill/>
          </a:ln>
        </p:spPr>
        <p:txBody>
          <a:bodyPr spcFirstLastPara="1" wrap="square" lIns="45700" tIns="45700" rIns="45700" bIns="45700" anchor="ctr" anchorCtr="0">
            <a:normAutofit/>
          </a:bodyPr>
          <a:lstStyle>
            <a:lvl1pPr marR="0" lvl="0" algn="l" rtl="0">
              <a:lnSpc>
                <a:spcPct val="90000"/>
              </a:lnSpc>
              <a:spcBef>
                <a:spcPts val="0"/>
              </a:spcBef>
              <a:spcAft>
                <a:spcPts val="0"/>
              </a:spcAft>
              <a:buClr>
                <a:srgbClr val="000000"/>
              </a:buClr>
              <a:buSzPts val="3300"/>
              <a:buFont typeface="Calibri"/>
              <a:buNone/>
              <a:defRPr sz="3300" b="0" i="0" u="none" strike="noStrike" cap="none">
                <a:solidFill>
                  <a:srgbClr val="000000"/>
                </a:solidFill>
                <a:latin typeface="Calibri"/>
                <a:ea typeface="Calibri"/>
                <a:cs typeface="Calibri"/>
                <a:sym typeface="Calibri"/>
              </a:defRPr>
            </a:lvl1pPr>
            <a:lvl2pPr marR="0" lvl="1" algn="l" rtl="0">
              <a:lnSpc>
                <a:spcPct val="90000"/>
              </a:lnSpc>
              <a:spcBef>
                <a:spcPts val="0"/>
              </a:spcBef>
              <a:spcAft>
                <a:spcPts val="0"/>
              </a:spcAft>
              <a:buClr>
                <a:srgbClr val="000000"/>
              </a:buClr>
              <a:buSzPts val="3300"/>
              <a:buFont typeface="Calibri"/>
              <a:buNone/>
              <a:defRPr sz="3300" b="0" i="0" u="none" strike="noStrike" cap="none">
                <a:solidFill>
                  <a:srgbClr val="000000"/>
                </a:solidFill>
                <a:latin typeface="Calibri"/>
                <a:ea typeface="Calibri"/>
                <a:cs typeface="Calibri"/>
                <a:sym typeface="Calibri"/>
              </a:defRPr>
            </a:lvl2pPr>
            <a:lvl3pPr marR="0" lvl="2" algn="l" rtl="0">
              <a:lnSpc>
                <a:spcPct val="90000"/>
              </a:lnSpc>
              <a:spcBef>
                <a:spcPts val="0"/>
              </a:spcBef>
              <a:spcAft>
                <a:spcPts val="0"/>
              </a:spcAft>
              <a:buClr>
                <a:srgbClr val="000000"/>
              </a:buClr>
              <a:buSzPts val="3300"/>
              <a:buFont typeface="Calibri"/>
              <a:buNone/>
              <a:defRPr sz="3300" b="0" i="0" u="none" strike="noStrike" cap="none">
                <a:solidFill>
                  <a:srgbClr val="000000"/>
                </a:solidFill>
                <a:latin typeface="Calibri"/>
                <a:ea typeface="Calibri"/>
                <a:cs typeface="Calibri"/>
                <a:sym typeface="Calibri"/>
              </a:defRPr>
            </a:lvl3pPr>
            <a:lvl4pPr marR="0" lvl="3" algn="l" rtl="0">
              <a:lnSpc>
                <a:spcPct val="90000"/>
              </a:lnSpc>
              <a:spcBef>
                <a:spcPts val="0"/>
              </a:spcBef>
              <a:spcAft>
                <a:spcPts val="0"/>
              </a:spcAft>
              <a:buClr>
                <a:srgbClr val="000000"/>
              </a:buClr>
              <a:buSzPts val="3300"/>
              <a:buFont typeface="Calibri"/>
              <a:buNone/>
              <a:defRPr sz="3300" b="0" i="0" u="none" strike="noStrike" cap="none">
                <a:solidFill>
                  <a:srgbClr val="000000"/>
                </a:solidFill>
                <a:latin typeface="Calibri"/>
                <a:ea typeface="Calibri"/>
                <a:cs typeface="Calibri"/>
                <a:sym typeface="Calibri"/>
              </a:defRPr>
            </a:lvl4pPr>
            <a:lvl5pPr marR="0" lvl="4" algn="l" rtl="0">
              <a:lnSpc>
                <a:spcPct val="90000"/>
              </a:lnSpc>
              <a:spcBef>
                <a:spcPts val="0"/>
              </a:spcBef>
              <a:spcAft>
                <a:spcPts val="0"/>
              </a:spcAft>
              <a:buClr>
                <a:srgbClr val="000000"/>
              </a:buClr>
              <a:buSzPts val="3300"/>
              <a:buFont typeface="Calibri"/>
              <a:buNone/>
              <a:defRPr sz="3300" b="0" i="0" u="none" strike="noStrike" cap="none">
                <a:solidFill>
                  <a:srgbClr val="000000"/>
                </a:solidFill>
                <a:latin typeface="Calibri"/>
                <a:ea typeface="Calibri"/>
                <a:cs typeface="Calibri"/>
                <a:sym typeface="Calibri"/>
              </a:defRPr>
            </a:lvl5pPr>
            <a:lvl6pPr marR="0" lvl="5" algn="l" rtl="0">
              <a:lnSpc>
                <a:spcPct val="90000"/>
              </a:lnSpc>
              <a:spcBef>
                <a:spcPts val="0"/>
              </a:spcBef>
              <a:spcAft>
                <a:spcPts val="0"/>
              </a:spcAft>
              <a:buClr>
                <a:srgbClr val="000000"/>
              </a:buClr>
              <a:buSzPts val="3300"/>
              <a:buFont typeface="Calibri"/>
              <a:buNone/>
              <a:defRPr sz="3300" b="0" i="0" u="none" strike="noStrike" cap="none">
                <a:solidFill>
                  <a:srgbClr val="000000"/>
                </a:solidFill>
                <a:latin typeface="Calibri"/>
                <a:ea typeface="Calibri"/>
                <a:cs typeface="Calibri"/>
                <a:sym typeface="Calibri"/>
              </a:defRPr>
            </a:lvl6pPr>
            <a:lvl7pPr marR="0" lvl="6" algn="l" rtl="0">
              <a:lnSpc>
                <a:spcPct val="90000"/>
              </a:lnSpc>
              <a:spcBef>
                <a:spcPts val="0"/>
              </a:spcBef>
              <a:spcAft>
                <a:spcPts val="0"/>
              </a:spcAft>
              <a:buClr>
                <a:srgbClr val="000000"/>
              </a:buClr>
              <a:buSzPts val="3300"/>
              <a:buFont typeface="Calibri"/>
              <a:buNone/>
              <a:defRPr sz="3300" b="0" i="0" u="none" strike="noStrike" cap="none">
                <a:solidFill>
                  <a:srgbClr val="000000"/>
                </a:solidFill>
                <a:latin typeface="Calibri"/>
                <a:ea typeface="Calibri"/>
                <a:cs typeface="Calibri"/>
                <a:sym typeface="Calibri"/>
              </a:defRPr>
            </a:lvl7pPr>
            <a:lvl8pPr marR="0" lvl="7" algn="l" rtl="0">
              <a:lnSpc>
                <a:spcPct val="90000"/>
              </a:lnSpc>
              <a:spcBef>
                <a:spcPts val="0"/>
              </a:spcBef>
              <a:spcAft>
                <a:spcPts val="0"/>
              </a:spcAft>
              <a:buClr>
                <a:srgbClr val="000000"/>
              </a:buClr>
              <a:buSzPts val="3300"/>
              <a:buFont typeface="Calibri"/>
              <a:buNone/>
              <a:defRPr sz="3300" b="0" i="0" u="none" strike="noStrike" cap="none">
                <a:solidFill>
                  <a:srgbClr val="000000"/>
                </a:solidFill>
                <a:latin typeface="Calibri"/>
                <a:ea typeface="Calibri"/>
                <a:cs typeface="Calibri"/>
                <a:sym typeface="Calibri"/>
              </a:defRPr>
            </a:lvl8pPr>
            <a:lvl9pPr marR="0" lvl="8" algn="l" rtl="0">
              <a:lnSpc>
                <a:spcPct val="90000"/>
              </a:lnSpc>
              <a:spcBef>
                <a:spcPts val="0"/>
              </a:spcBef>
              <a:spcAft>
                <a:spcPts val="0"/>
              </a:spcAft>
              <a:buClr>
                <a:srgbClr val="000000"/>
              </a:buClr>
              <a:buSzPts val="3300"/>
              <a:buFont typeface="Calibri"/>
              <a:buNone/>
              <a:defRPr sz="3300" b="0" i="0" u="none" strike="noStrike" cap="none">
                <a:solidFill>
                  <a:srgbClr val="000000"/>
                </a:solidFill>
                <a:latin typeface="Calibri"/>
                <a:ea typeface="Calibri"/>
                <a:cs typeface="Calibri"/>
                <a:sym typeface="Calibri"/>
              </a:defRPr>
            </a:lvl9pPr>
          </a:lstStyle>
          <a:p>
            <a:endParaRPr dirty="0"/>
          </a:p>
        </p:txBody>
      </p:sp>
      <p:sp>
        <p:nvSpPr>
          <p:cNvPr id="7" name="Google Shape;7;p5"/>
          <p:cNvSpPr txBox="1">
            <a:spLocks noGrp="1"/>
          </p:cNvSpPr>
          <p:nvPr>
            <p:ph type="body" idx="1"/>
          </p:nvPr>
        </p:nvSpPr>
        <p:spPr>
          <a:xfrm>
            <a:off x="628649" y="1521354"/>
            <a:ext cx="7886700" cy="3626100"/>
          </a:xfrm>
          <a:prstGeom prst="rect">
            <a:avLst/>
          </a:prstGeom>
          <a:noFill/>
          <a:ln>
            <a:noFill/>
          </a:ln>
        </p:spPr>
        <p:txBody>
          <a:bodyPr spcFirstLastPara="1" wrap="square" lIns="45700" tIns="45700" rIns="45700" bIns="45700" anchor="t" anchorCtr="0">
            <a:normAutofit/>
          </a:bodyPr>
          <a:lstStyle>
            <a:lvl1pPr marL="457200" marR="0" lvl="0" indent="-361950" algn="l" rtl="0">
              <a:lnSpc>
                <a:spcPct val="90000"/>
              </a:lnSpc>
              <a:spcBef>
                <a:spcPts val="700"/>
              </a:spcBef>
              <a:spcAft>
                <a:spcPts val="0"/>
              </a:spcAft>
              <a:buClr>
                <a:srgbClr val="000000"/>
              </a:buClr>
              <a:buSzPts val="2100"/>
              <a:buFont typeface="Arial"/>
              <a:buChar char="•"/>
              <a:defRPr sz="2100" b="0" i="0" u="none" strike="noStrike" cap="none">
                <a:solidFill>
                  <a:srgbClr val="000000"/>
                </a:solidFill>
                <a:latin typeface="Calibri"/>
                <a:ea typeface="Calibri"/>
                <a:cs typeface="Calibri"/>
                <a:sym typeface="Calibri"/>
              </a:defRPr>
            </a:lvl1pPr>
            <a:lvl2pPr marL="914400" marR="0" lvl="1" indent="-361950" algn="l" rtl="0">
              <a:lnSpc>
                <a:spcPct val="90000"/>
              </a:lnSpc>
              <a:spcBef>
                <a:spcPts val="700"/>
              </a:spcBef>
              <a:spcAft>
                <a:spcPts val="0"/>
              </a:spcAft>
              <a:buClr>
                <a:srgbClr val="000000"/>
              </a:buClr>
              <a:buSzPts val="2100"/>
              <a:buFont typeface="Arial"/>
              <a:buChar char="•"/>
              <a:defRPr sz="2100" b="0" i="0" u="none" strike="noStrike" cap="none">
                <a:solidFill>
                  <a:srgbClr val="000000"/>
                </a:solidFill>
                <a:latin typeface="Calibri"/>
                <a:ea typeface="Calibri"/>
                <a:cs typeface="Calibri"/>
                <a:sym typeface="Calibri"/>
              </a:defRPr>
            </a:lvl2pPr>
            <a:lvl3pPr marL="1371600" marR="0" lvl="2" indent="-361950" algn="l" rtl="0">
              <a:lnSpc>
                <a:spcPct val="90000"/>
              </a:lnSpc>
              <a:spcBef>
                <a:spcPts val="700"/>
              </a:spcBef>
              <a:spcAft>
                <a:spcPts val="0"/>
              </a:spcAft>
              <a:buClr>
                <a:srgbClr val="000000"/>
              </a:buClr>
              <a:buSzPts val="2100"/>
              <a:buFont typeface="Arial"/>
              <a:buChar char="•"/>
              <a:defRPr sz="2100" b="0" i="0" u="none" strike="noStrike" cap="none">
                <a:solidFill>
                  <a:srgbClr val="000000"/>
                </a:solidFill>
                <a:latin typeface="Calibri"/>
                <a:ea typeface="Calibri"/>
                <a:cs typeface="Calibri"/>
                <a:sym typeface="Calibri"/>
              </a:defRPr>
            </a:lvl3pPr>
            <a:lvl4pPr marL="1828800" marR="0" lvl="3" indent="-361950" algn="l" rtl="0">
              <a:lnSpc>
                <a:spcPct val="90000"/>
              </a:lnSpc>
              <a:spcBef>
                <a:spcPts val="700"/>
              </a:spcBef>
              <a:spcAft>
                <a:spcPts val="0"/>
              </a:spcAft>
              <a:buClr>
                <a:srgbClr val="000000"/>
              </a:buClr>
              <a:buSzPts val="2100"/>
              <a:buFont typeface="Arial"/>
              <a:buChar char="•"/>
              <a:defRPr sz="2100" b="0" i="0" u="none" strike="noStrike" cap="none">
                <a:solidFill>
                  <a:srgbClr val="000000"/>
                </a:solidFill>
                <a:latin typeface="Calibri"/>
                <a:ea typeface="Calibri"/>
                <a:cs typeface="Calibri"/>
                <a:sym typeface="Calibri"/>
              </a:defRPr>
            </a:lvl4pPr>
            <a:lvl5pPr marL="2286000" marR="0" lvl="4" indent="-361950" algn="l" rtl="0">
              <a:lnSpc>
                <a:spcPct val="90000"/>
              </a:lnSpc>
              <a:spcBef>
                <a:spcPts val="700"/>
              </a:spcBef>
              <a:spcAft>
                <a:spcPts val="0"/>
              </a:spcAft>
              <a:buClr>
                <a:srgbClr val="000000"/>
              </a:buClr>
              <a:buSzPts val="2100"/>
              <a:buFont typeface="Arial"/>
              <a:buChar char="•"/>
              <a:defRPr sz="2100" b="0" i="0" u="none" strike="noStrike" cap="none">
                <a:solidFill>
                  <a:srgbClr val="000000"/>
                </a:solidFill>
                <a:latin typeface="Calibri"/>
                <a:ea typeface="Calibri"/>
                <a:cs typeface="Calibri"/>
                <a:sym typeface="Calibri"/>
              </a:defRPr>
            </a:lvl5pPr>
            <a:lvl6pPr marL="2743200" marR="0" lvl="5" indent="-361950" algn="l" rtl="0">
              <a:lnSpc>
                <a:spcPct val="90000"/>
              </a:lnSpc>
              <a:spcBef>
                <a:spcPts val="700"/>
              </a:spcBef>
              <a:spcAft>
                <a:spcPts val="0"/>
              </a:spcAft>
              <a:buClr>
                <a:srgbClr val="000000"/>
              </a:buClr>
              <a:buSzPts val="2100"/>
              <a:buFont typeface="Arial"/>
              <a:buChar char="•"/>
              <a:defRPr sz="2100" b="0" i="0" u="none" strike="noStrike" cap="none">
                <a:solidFill>
                  <a:srgbClr val="000000"/>
                </a:solidFill>
                <a:latin typeface="Calibri"/>
                <a:ea typeface="Calibri"/>
                <a:cs typeface="Calibri"/>
                <a:sym typeface="Calibri"/>
              </a:defRPr>
            </a:lvl6pPr>
            <a:lvl7pPr marL="3200400" marR="0" lvl="6" indent="-361950" algn="l" rtl="0">
              <a:lnSpc>
                <a:spcPct val="90000"/>
              </a:lnSpc>
              <a:spcBef>
                <a:spcPts val="700"/>
              </a:spcBef>
              <a:spcAft>
                <a:spcPts val="0"/>
              </a:spcAft>
              <a:buClr>
                <a:srgbClr val="000000"/>
              </a:buClr>
              <a:buSzPts val="2100"/>
              <a:buFont typeface="Arial"/>
              <a:buChar char="•"/>
              <a:defRPr sz="2100" b="0" i="0" u="none" strike="noStrike" cap="none">
                <a:solidFill>
                  <a:srgbClr val="000000"/>
                </a:solidFill>
                <a:latin typeface="Calibri"/>
                <a:ea typeface="Calibri"/>
                <a:cs typeface="Calibri"/>
                <a:sym typeface="Calibri"/>
              </a:defRPr>
            </a:lvl7pPr>
            <a:lvl8pPr marL="3657600" marR="0" lvl="7" indent="-361950" algn="l" rtl="0">
              <a:lnSpc>
                <a:spcPct val="90000"/>
              </a:lnSpc>
              <a:spcBef>
                <a:spcPts val="700"/>
              </a:spcBef>
              <a:spcAft>
                <a:spcPts val="0"/>
              </a:spcAft>
              <a:buClr>
                <a:srgbClr val="000000"/>
              </a:buClr>
              <a:buSzPts val="2100"/>
              <a:buFont typeface="Arial"/>
              <a:buChar char="•"/>
              <a:defRPr sz="2100" b="0" i="0" u="none" strike="noStrike" cap="none">
                <a:solidFill>
                  <a:srgbClr val="000000"/>
                </a:solidFill>
                <a:latin typeface="Calibri"/>
                <a:ea typeface="Calibri"/>
                <a:cs typeface="Calibri"/>
                <a:sym typeface="Calibri"/>
              </a:defRPr>
            </a:lvl8pPr>
            <a:lvl9pPr marL="4114800" marR="0" lvl="8" indent="-361950" algn="l" rtl="0">
              <a:lnSpc>
                <a:spcPct val="90000"/>
              </a:lnSpc>
              <a:spcBef>
                <a:spcPts val="700"/>
              </a:spcBef>
              <a:spcAft>
                <a:spcPts val="0"/>
              </a:spcAft>
              <a:buClr>
                <a:srgbClr val="000000"/>
              </a:buClr>
              <a:buSzPts val="2100"/>
              <a:buFont typeface="Arial"/>
              <a:buChar char="•"/>
              <a:defRPr sz="2100" b="0" i="0" u="none" strike="noStrike" cap="none">
                <a:solidFill>
                  <a:srgbClr val="000000"/>
                </a:solidFill>
                <a:latin typeface="Calibri"/>
                <a:ea typeface="Calibri"/>
                <a:cs typeface="Calibri"/>
                <a:sym typeface="Calibri"/>
              </a:defRPr>
            </a:lvl9pPr>
          </a:lstStyle>
          <a:p>
            <a:endParaRPr dirty="0"/>
          </a:p>
        </p:txBody>
      </p:sp>
      <p:sp>
        <p:nvSpPr>
          <p:cNvPr id="8" name="Google Shape;8;p5"/>
          <p:cNvSpPr txBox="1">
            <a:spLocks noGrp="1"/>
          </p:cNvSpPr>
          <p:nvPr>
            <p:ph type="sldNum" idx="12"/>
          </p:nvPr>
        </p:nvSpPr>
        <p:spPr>
          <a:xfrm>
            <a:off x="8222013" y="5389697"/>
            <a:ext cx="293400" cy="230700"/>
          </a:xfrm>
          <a:prstGeom prst="rect">
            <a:avLst/>
          </a:prstGeom>
          <a:noFill/>
          <a:ln>
            <a:noFill/>
          </a:ln>
        </p:spPr>
        <p:txBody>
          <a:bodyPr spcFirstLastPara="1" wrap="square" lIns="45700" tIns="45700" rIns="45700" bIns="45700" anchor="ctr" anchorCtr="0">
            <a:spAutoFit/>
          </a:bodyPr>
          <a:lstStyle>
            <a:lvl1pPr marL="0" marR="0" lvl="0" indent="0" algn="r" rtl="0">
              <a:lnSpc>
                <a:spcPct val="100000"/>
              </a:lnSpc>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888888"/>
              </a:buClr>
              <a:buSzPts val="900"/>
              <a:buFont typeface="Calibri"/>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57" r:id="rId1"/>
    <p:sldLayoutId id="2147483662" r:id="rId2"/>
    <p:sldLayoutId id="2147483661"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hyperlink" Target="https://docs.google.com/presentation/d/1JTYm1fylKJp2udiCRErwsRnicBGgZS-xnhwZv6cmRLk/edit#slide=id.p"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a:extLst>
              <a:ext uri="{FF2B5EF4-FFF2-40B4-BE49-F238E27FC236}">
                <a16:creationId xmlns:a16="http://schemas.microsoft.com/office/drawing/2014/main" id="{F33F2894-2DA0-7646-5109-E62E24431154}"/>
              </a:ext>
            </a:extLst>
          </p:cNvPr>
          <p:cNvSpPr>
            <a:spLocks noGrp="1"/>
          </p:cNvSpPr>
          <p:nvPr>
            <p:ph type="title"/>
          </p:nvPr>
        </p:nvSpPr>
        <p:spPr/>
        <p:txBody>
          <a:bodyPr/>
          <a:lstStyle/>
          <a:p>
            <a:endParaRPr lang="ja-JP" altLang="en-US" dirty="0"/>
          </a:p>
        </p:txBody>
      </p:sp>
      <p:sp>
        <p:nvSpPr>
          <p:cNvPr id="16" name="テキスト プレースホルダー 15">
            <a:extLst>
              <a:ext uri="{FF2B5EF4-FFF2-40B4-BE49-F238E27FC236}">
                <a16:creationId xmlns:a16="http://schemas.microsoft.com/office/drawing/2014/main" id="{66103440-673A-47CC-DA26-1D31C6893AC5}"/>
              </a:ext>
            </a:extLst>
          </p:cNvPr>
          <p:cNvSpPr>
            <a:spLocks noGrp="1"/>
          </p:cNvSpPr>
          <p:nvPr>
            <p:ph type="body" sz="quarter" idx="11"/>
          </p:nvPr>
        </p:nvSpPr>
        <p:spPr/>
        <p:txBody>
          <a:bodyPr/>
          <a:lstStyle/>
          <a:p>
            <a:endParaRPr lang="ja-JP" altLang="en-US" dirty="0"/>
          </a:p>
        </p:txBody>
      </p:sp>
      <p:sp>
        <p:nvSpPr>
          <p:cNvPr id="28" name="テキスト プレースホルダー 27">
            <a:extLst>
              <a:ext uri="{FF2B5EF4-FFF2-40B4-BE49-F238E27FC236}">
                <a16:creationId xmlns:a16="http://schemas.microsoft.com/office/drawing/2014/main" id="{23B7BFB9-8929-522C-29D0-4E59F381F376}"/>
              </a:ext>
            </a:extLst>
          </p:cNvPr>
          <p:cNvSpPr>
            <a:spLocks noGrp="1"/>
          </p:cNvSpPr>
          <p:nvPr>
            <p:ph type="body" sz="quarter" idx="12"/>
          </p:nvPr>
        </p:nvSpPr>
        <p:spPr/>
        <p:txBody>
          <a:bodyPr/>
          <a:lstStyle/>
          <a:p>
            <a:endParaRPr lang="ja-JP" altLang="en-US" sz="800" dirty="0"/>
          </a:p>
        </p:txBody>
      </p:sp>
      <p:sp>
        <p:nvSpPr>
          <p:cNvPr id="29" name="テキスト プレースホルダー 28">
            <a:extLst>
              <a:ext uri="{FF2B5EF4-FFF2-40B4-BE49-F238E27FC236}">
                <a16:creationId xmlns:a16="http://schemas.microsoft.com/office/drawing/2014/main" id="{7BE36971-09C1-7EA0-C58D-1B3C8FB80749}"/>
              </a:ext>
            </a:extLst>
          </p:cNvPr>
          <p:cNvSpPr>
            <a:spLocks noGrp="1"/>
          </p:cNvSpPr>
          <p:nvPr>
            <p:ph type="body" sz="quarter" idx="13"/>
          </p:nvPr>
        </p:nvSpPr>
        <p:spPr/>
        <p:txBody>
          <a:bodyPr/>
          <a:lstStyle/>
          <a:p>
            <a:endParaRPr lang="ja-JP" altLang="en-US" dirty="0"/>
          </a:p>
        </p:txBody>
      </p:sp>
      <p:sp>
        <p:nvSpPr>
          <p:cNvPr id="30" name="テキスト プレースホルダー 29">
            <a:extLst>
              <a:ext uri="{FF2B5EF4-FFF2-40B4-BE49-F238E27FC236}">
                <a16:creationId xmlns:a16="http://schemas.microsoft.com/office/drawing/2014/main" id="{FB14E89C-A76F-3CF7-F2F1-A5D33A00EA4B}"/>
              </a:ext>
            </a:extLst>
          </p:cNvPr>
          <p:cNvSpPr>
            <a:spLocks noGrp="1"/>
          </p:cNvSpPr>
          <p:nvPr>
            <p:ph type="body" sz="quarter" idx="15"/>
          </p:nvPr>
        </p:nvSpPr>
        <p:spPr/>
        <p:txBody>
          <a:bodyPr/>
          <a:lstStyle/>
          <a:p>
            <a:endParaRPr lang="ja-JP" altLang="en-US" dirty="0"/>
          </a:p>
        </p:txBody>
      </p:sp>
      <p:sp>
        <p:nvSpPr>
          <p:cNvPr id="31" name="テキスト プレースホルダー 30">
            <a:extLst>
              <a:ext uri="{FF2B5EF4-FFF2-40B4-BE49-F238E27FC236}">
                <a16:creationId xmlns:a16="http://schemas.microsoft.com/office/drawing/2014/main" id="{9381C1DF-FBBD-E34D-DF01-A8F075893916}"/>
              </a:ext>
            </a:extLst>
          </p:cNvPr>
          <p:cNvSpPr>
            <a:spLocks noGrp="1"/>
          </p:cNvSpPr>
          <p:nvPr>
            <p:ph type="body" sz="quarter" idx="16"/>
          </p:nvPr>
        </p:nvSpPr>
        <p:spPr/>
        <p:txBody>
          <a:bodyPr/>
          <a:lstStyle/>
          <a:p>
            <a:endParaRPr lang="ja-JP" altLang="en-US" dirty="0"/>
          </a:p>
        </p:txBody>
      </p:sp>
      <p:sp>
        <p:nvSpPr>
          <p:cNvPr id="34" name="テキスト プレースホルダー 33">
            <a:extLst>
              <a:ext uri="{FF2B5EF4-FFF2-40B4-BE49-F238E27FC236}">
                <a16:creationId xmlns:a16="http://schemas.microsoft.com/office/drawing/2014/main" id="{AFB4EC9C-3FE9-E270-8721-90821D86D8D0}"/>
              </a:ext>
            </a:extLst>
          </p:cNvPr>
          <p:cNvSpPr>
            <a:spLocks noGrp="1"/>
          </p:cNvSpPr>
          <p:nvPr>
            <p:ph type="body" sz="quarter" idx="19"/>
          </p:nvPr>
        </p:nvSpPr>
        <p:spPr/>
        <p:txBody>
          <a:bodyPr/>
          <a:lstStyle/>
          <a:p>
            <a:endParaRPr lang="ja-JP" altLang="en-US"/>
          </a:p>
        </p:txBody>
      </p:sp>
      <p:sp>
        <p:nvSpPr>
          <p:cNvPr id="35" name="テキスト プレースホルダー 34">
            <a:extLst>
              <a:ext uri="{FF2B5EF4-FFF2-40B4-BE49-F238E27FC236}">
                <a16:creationId xmlns:a16="http://schemas.microsoft.com/office/drawing/2014/main" id="{D234FDFF-7767-F960-6EAD-035DBAC26DF0}"/>
              </a:ext>
            </a:extLst>
          </p:cNvPr>
          <p:cNvSpPr>
            <a:spLocks noGrp="1"/>
          </p:cNvSpPr>
          <p:nvPr>
            <p:ph type="body" sz="quarter" idx="20"/>
          </p:nvPr>
        </p:nvSpPr>
        <p:spPr/>
        <p:txBody>
          <a:bodyPr/>
          <a:lstStyle/>
          <a:p>
            <a:endParaRPr lang="ja-JP" altLang="en-US" dirty="0"/>
          </a:p>
        </p:txBody>
      </p:sp>
      <p:sp>
        <p:nvSpPr>
          <p:cNvPr id="14" name="楕円 13">
            <a:extLst>
              <a:ext uri="{FF2B5EF4-FFF2-40B4-BE49-F238E27FC236}">
                <a16:creationId xmlns:a16="http://schemas.microsoft.com/office/drawing/2014/main" id="{F538BBCB-6B0A-C9B2-0714-36DE3F91781A}"/>
              </a:ext>
            </a:extLst>
          </p:cNvPr>
          <p:cNvSpPr/>
          <p:nvPr/>
        </p:nvSpPr>
        <p:spPr>
          <a:xfrm>
            <a:off x="5278481" y="1166998"/>
            <a:ext cx="304800" cy="289560"/>
          </a:xfrm>
          <a:prstGeom prst="ellipse">
            <a:avLst/>
          </a:prstGeom>
          <a:noFill/>
          <a:ln>
            <a:solidFill>
              <a:srgbClr val="ED4F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a:extLst>
              <a:ext uri="{FF2B5EF4-FFF2-40B4-BE49-F238E27FC236}">
                <a16:creationId xmlns:a16="http://schemas.microsoft.com/office/drawing/2014/main" id="{CF32F082-87FC-0AFE-EFED-45861753F8CD}"/>
              </a:ext>
            </a:extLst>
          </p:cNvPr>
          <p:cNvSpPr/>
          <p:nvPr/>
        </p:nvSpPr>
        <p:spPr>
          <a:xfrm>
            <a:off x="8168148" y="1167522"/>
            <a:ext cx="304800" cy="289560"/>
          </a:xfrm>
          <a:prstGeom prst="ellipse">
            <a:avLst/>
          </a:prstGeom>
          <a:noFill/>
          <a:ln>
            <a:solidFill>
              <a:srgbClr val="ED4F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53538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テキスト プレースホルダー 75">
            <a:extLst>
              <a:ext uri="{FF2B5EF4-FFF2-40B4-BE49-F238E27FC236}">
                <a16:creationId xmlns:a16="http://schemas.microsoft.com/office/drawing/2014/main" id="{00421DEF-AB33-8677-219D-4EEF267AAD59}"/>
              </a:ext>
            </a:extLst>
          </p:cNvPr>
          <p:cNvSpPr>
            <a:spLocks noGrp="1"/>
          </p:cNvSpPr>
          <p:nvPr>
            <p:ph type="body" sz="quarter" idx="11"/>
          </p:nvPr>
        </p:nvSpPr>
        <p:spPr/>
        <p:txBody>
          <a:bodyPr/>
          <a:lstStyle/>
          <a:p>
            <a:endParaRPr lang="ja-JP" altLang="en-US"/>
          </a:p>
        </p:txBody>
      </p:sp>
      <p:sp>
        <p:nvSpPr>
          <p:cNvPr id="77" name="図プレースホルダー 76">
            <a:extLst>
              <a:ext uri="{FF2B5EF4-FFF2-40B4-BE49-F238E27FC236}">
                <a16:creationId xmlns:a16="http://schemas.microsoft.com/office/drawing/2014/main" id="{2CCED65B-EB4B-9C4B-7F90-71DE56810A3A}"/>
              </a:ext>
            </a:extLst>
          </p:cNvPr>
          <p:cNvSpPr>
            <a:spLocks noGrp="1"/>
          </p:cNvSpPr>
          <p:nvPr>
            <p:ph type="pic" sz="quarter" idx="12"/>
          </p:nvPr>
        </p:nvSpPr>
        <p:spPr/>
        <p:txBody>
          <a:bodyPr/>
          <a:lstStyle/>
          <a:p>
            <a:endParaRPr lang="ja-JP" altLang="en-US"/>
          </a:p>
        </p:txBody>
      </p:sp>
      <p:sp>
        <p:nvSpPr>
          <p:cNvPr id="78" name="図プレースホルダー 77">
            <a:extLst>
              <a:ext uri="{FF2B5EF4-FFF2-40B4-BE49-F238E27FC236}">
                <a16:creationId xmlns:a16="http://schemas.microsoft.com/office/drawing/2014/main" id="{3B3919F1-416A-B8B4-2C89-C03D227111D3}"/>
              </a:ext>
            </a:extLst>
          </p:cNvPr>
          <p:cNvSpPr>
            <a:spLocks noGrp="1"/>
          </p:cNvSpPr>
          <p:nvPr>
            <p:ph type="pic" sz="quarter" idx="13"/>
          </p:nvPr>
        </p:nvSpPr>
        <p:spPr/>
        <p:txBody>
          <a:bodyPr/>
          <a:lstStyle/>
          <a:p>
            <a:endParaRPr lang="ja-JP" altLang="en-US"/>
          </a:p>
        </p:txBody>
      </p:sp>
      <p:sp>
        <p:nvSpPr>
          <p:cNvPr id="79" name="図プレースホルダー 78">
            <a:extLst>
              <a:ext uri="{FF2B5EF4-FFF2-40B4-BE49-F238E27FC236}">
                <a16:creationId xmlns:a16="http://schemas.microsoft.com/office/drawing/2014/main" id="{0126CA8F-D410-87A8-E8DE-E09DA23D8E71}"/>
              </a:ext>
            </a:extLst>
          </p:cNvPr>
          <p:cNvSpPr>
            <a:spLocks noGrp="1"/>
          </p:cNvSpPr>
          <p:nvPr>
            <p:ph type="pic" sz="quarter" idx="14"/>
          </p:nvPr>
        </p:nvSpPr>
        <p:spPr/>
        <p:txBody>
          <a:bodyPr/>
          <a:lstStyle/>
          <a:p>
            <a:endParaRPr lang="ja-JP" altLang="en-US"/>
          </a:p>
        </p:txBody>
      </p:sp>
      <p:sp>
        <p:nvSpPr>
          <p:cNvPr id="80" name="図プレースホルダー 79">
            <a:extLst>
              <a:ext uri="{FF2B5EF4-FFF2-40B4-BE49-F238E27FC236}">
                <a16:creationId xmlns:a16="http://schemas.microsoft.com/office/drawing/2014/main" id="{AD2BC377-757B-BA79-A92C-7D4B8611242E}"/>
              </a:ext>
            </a:extLst>
          </p:cNvPr>
          <p:cNvSpPr>
            <a:spLocks noGrp="1"/>
          </p:cNvSpPr>
          <p:nvPr>
            <p:ph type="pic" sz="quarter" idx="15"/>
          </p:nvPr>
        </p:nvSpPr>
        <p:spPr/>
        <p:txBody>
          <a:bodyPr/>
          <a:lstStyle/>
          <a:p>
            <a:endParaRPr lang="ja-JP" altLang="en-US"/>
          </a:p>
        </p:txBody>
      </p:sp>
      <p:sp>
        <p:nvSpPr>
          <p:cNvPr id="81" name="図プレースホルダー 80">
            <a:extLst>
              <a:ext uri="{FF2B5EF4-FFF2-40B4-BE49-F238E27FC236}">
                <a16:creationId xmlns:a16="http://schemas.microsoft.com/office/drawing/2014/main" id="{A870DBB3-82C1-5EDA-0B08-DF5EA86116BC}"/>
              </a:ext>
            </a:extLst>
          </p:cNvPr>
          <p:cNvSpPr>
            <a:spLocks noGrp="1"/>
          </p:cNvSpPr>
          <p:nvPr>
            <p:ph type="pic" sz="quarter" idx="16"/>
          </p:nvPr>
        </p:nvSpPr>
        <p:spPr/>
        <p:txBody>
          <a:bodyPr/>
          <a:lstStyle/>
          <a:p>
            <a:endParaRPr lang="ja-JP" altLang="en-US"/>
          </a:p>
        </p:txBody>
      </p:sp>
      <p:sp>
        <p:nvSpPr>
          <p:cNvPr id="82" name="図プレースホルダー 81">
            <a:extLst>
              <a:ext uri="{FF2B5EF4-FFF2-40B4-BE49-F238E27FC236}">
                <a16:creationId xmlns:a16="http://schemas.microsoft.com/office/drawing/2014/main" id="{05CED814-2E28-55C6-B294-3E11122AAECF}"/>
              </a:ext>
            </a:extLst>
          </p:cNvPr>
          <p:cNvSpPr>
            <a:spLocks noGrp="1"/>
          </p:cNvSpPr>
          <p:nvPr>
            <p:ph type="pic" sz="quarter" idx="17"/>
          </p:nvPr>
        </p:nvSpPr>
        <p:spPr/>
        <p:txBody>
          <a:bodyPr/>
          <a:lstStyle/>
          <a:p>
            <a:endParaRPr lang="ja-JP" altLang="en-US"/>
          </a:p>
        </p:txBody>
      </p:sp>
      <p:sp>
        <p:nvSpPr>
          <p:cNvPr id="83" name="図プレースホルダー 82">
            <a:extLst>
              <a:ext uri="{FF2B5EF4-FFF2-40B4-BE49-F238E27FC236}">
                <a16:creationId xmlns:a16="http://schemas.microsoft.com/office/drawing/2014/main" id="{AA421633-1C6D-109A-1117-49BCB243E764}"/>
              </a:ext>
            </a:extLst>
          </p:cNvPr>
          <p:cNvSpPr>
            <a:spLocks noGrp="1"/>
          </p:cNvSpPr>
          <p:nvPr>
            <p:ph type="pic" sz="quarter" idx="18"/>
          </p:nvPr>
        </p:nvSpPr>
        <p:spPr/>
        <p:txBody>
          <a:bodyPr/>
          <a:lstStyle/>
          <a:p>
            <a:endParaRPr lang="ja-JP" altLang="en-US"/>
          </a:p>
        </p:txBody>
      </p:sp>
      <p:sp>
        <p:nvSpPr>
          <p:cNvPr id="84" name="図プレースホルダー 83">
            <a:extLst>
              <a:ext uri="{FF2B5EF4-FFF2-40B4-BE49-F238E27FC236}">
                <a16:creationId xmlns:a16="http://schemas.microsoft.com/office/drawing/2014/main" id="{9002DF10-8EC0-4424-C416-FA908654926D}"/>
              </a:ext>
            </a:extLst>
          </p:cNvPr>
          <p:cNvSpPr>
            <a:spLocks noGrp="1"/>
          </p:cNvSpPr>
          <p:nvPr>
            <p:ph type="pic" sz="quarter" idx="19"/>
          </p:nvPr>
        </p:nvSpPr>
        <p:spPr/>
        <p:txBody>
          <a:bodyPr/>
          <a:lstStyle/>
          <a:p>
            <a:endParaRPr lang="ja-JP" altLang="en-US"/>
          </a:p>
        </p:txBody>
      </p:sp>
      <p:sp>
        <p:nvSpPr>
          <p:cNvPr id="85" name="図プレースホルダー 84">
            <a:extLst>
              <a:ext uri="{FF2B5EF4-FFF2-40B4-BE49-F238E27FC236}">
                <a16:creationId xmlns:a16="http://schemas.microsoft.com/office/drawing/2014/main" id="{689C7A4C-BCA6-1BC2-2F9A-0B888F3D577D}"/>
              </a:ext>
            </a:extLst>
          </p:cNvPr>
          <p:cNvSpPr>
            <a:spLocks noGrp="1"/>
          </p:cNvSpPr>
          <p:nvPr>
            <p:ph type="pic" sz="quarter" idx="20"/>
          </p:nvPr>
        </p:nvSpPr>
        <p:spPr/>
        <p:txBody>
          <a:bodyPr/>
          <a:lstStyle/>
          <a:p>
            <a:endParaRPr lang="ja-JP" altLang="en-US"/>
          </a:p>
        </p:txBody>
      </p:sp>
      <p:sp>
        <p:nvSpPr>
          <p:cNvPr id="86" name="図プレースホルダー 85">
            <a:extLst>
              <a:ext uri="{FF2B5EF4-FFF2-40B4-BE49-F238E27FC236}">
                <a16:creationId xmlns:a16="http://schemas.microsoft.com/office/drawing/2014/main" id="{D8A1115F-D589-CA94-BA5A-61B8C35DBDA4}"/>
              </a:ext>
            </a:extLst>
          </p:cNvPr>
          <p:cNvSpPr>
            <a:spLocks noGrp="1"/>
          </p:cNvSpPr>
          <p:nvPr>
            <p:ph type="pic" sz="quarter" idx="75"/>
          </p:nvPr>
        </p:nvSpPr>
        <p:spPr/>
        <p:txBody>
          <a:bodyPr/>
          <a:lstStyle/>
          <a:p>
            <a:endParaRPr lang="ja-JP" altLang="en-US"/>
          </a:p>
        </p:txBody>
      </p:sp>
      <p:sp>
        <p:nvSpPr>
          <p:cNvPr id="87" name="図プレースホルダー 86">
            <a:extLst>
              <a:ext uri="{FF2B5EF4-FFF2-40B4-BE49-F238E27FC236}">
                <a16:creationId xmlns:a16="http://schemas.microsoft.com/office/drawing/2014/main" id="{833A07C9-C713-08F5-EE90-640600FB84F3}"/>
              </a:ext>
            </a:extLst>
          </p:cNvPr>
          <p:cNvSpPr>
            <a:spLocks noGrp="1"/>
          </p:cNvSpPr>
          <p:nvPr>
            <p:ph type="pic" sz="quarter" idx="76"/>
          </p:nvPr>
        </p:nvSpPr>
        <p:spPr/>
        <p:txBody>
          <a:bodyPr/>
          <a:lstStyle/>
          <a:p>
            <a:endParaRPr lang="ja-JP" altLang="en-US"/>
          </a:p>
        </p:txBody>
      </p:sp>
      <p:sp>
        <p:nvSpPr>
          <p:cNvPr id="88" name="図プレースホルダー 87">
            <a:extLst>
              <a:ext uri="{FF2B5EF4-FFF2-40B4-BE49-F238E27FC236}">
                <a16:creationId xmlns:a16="http://schemas.microsoft.com/office/drawing/2014/main" id="{1E5CEACF-80F8-6EBF-25DF-B23744F41498}"/>
              </a:ext>
            </a:extLst>
          </p:cNvPr>
          <p:cNvSpPr>
            <a:spLocks noGrp="1"/>
          </p:cNvSpPr>
          <p:nvPr>
            <p:ph type="pic" sz="quarter" idx="77"/>
          </p:nvPr>
        </p:nvSpPr>
        <p:spPr/>
        <p:txBody>
          <a:bodyPr/>
          <a:lstStyle/>
          <a:p>
            <a:endParaRPr lang="ja-JP" altLang="en-US"/>
          </a:p>
        </p:txBody>
      </p:sp>
      <p:sp>
        <p:nvSpPr>
          <p:cNvPr id="89" name="図プレースホルダー 88">
            <a:extLst>
              <a:ext uri="{FF2B5EF4-FFF2-40B4-BE49-F238E27FC236}">
                <a16:creationId xmlns:a16="http://schemas.microsoft.com/office/drawing/2014/main" id="{978357A8-BF17-5AF5-9653-FBF5542EC660}"/>
              </a:ext>
            </a:extLst>
          </p:cNvPr>
          <p:cNvSpPr>
            <a:spLocks noGrp="1"/>
          </p:cNvSpPr>
          <p:nvPr>
            <p:ph type="pic" sz="quarter" idx="78"/>
          </p:nvPr>
        </p:nvSpPr>
        <p:spPr/>
        <p:txBody>
          <a:bodyPr/>
          <a:lstStyle/>
          <a:p>
            <a:endParaRPr lang="ja-JP" altLang="en-US"/>
          </a:p>
        </p:txBody>
      </p:sp>
      <p:sp>
        <p:nvSpPr>
          <p:cNvPr id="90" name="図プレースホルダー 89">
            <a:extLst>
              <a:ext uri="{FF2B5EF4-FFF2-40B4-BE49-F238E27FC236}">
                <a16:creationId xmlns:a16="http://schemas.microsoft.com/office/drawing/2014/main" id="{3D644A41-8497-DA72-3887-8179B78213FB}"/>
              </a:ext>
            </a:extLst>
          </p:cNvPr>
          <p:cNvSpPr>
            <a:spLocks noGrp="1"/>
          </p:cNvSpPr>
          <p:nvPr>
            <p:ph type="pic" sz="quarter" idx="79"/>
          </p:nvPr>
        </p:nvSpPr>
        <p:spPr/>
        <p:txBody>
          <a:bodyPr/>
          <a:lstStyle/>
          <a:p>
            <a:endParaRPr lang="ja-JP" altLang="en-US"/>
          </a:p>
        </p:txBody>
      </p:sp>
      <p:sp>
        <p:nvSpPr>
          <p:cNvPr id="91" name="図プレースホルダー 90">
            <a:extLst>
              <a:ext uri="{FF2B5EF4-FFF2-40B4-BE49-F238E27FC236}">
                <a16:creationId xmlns:a16="http://schemas.microsoft.com/office/drawing/2014/main" id="{538650BC-A86D-BDCC-DAE3-C928DFAB95F2}"/>
              </a:ext>
            </a:extLst>
          </p:cNvPr>
          <p:cNvSpPr>
            <a:spLocks noGrp="1"/>
          </p:cNvSpPr>
          <p:nvPr>
            <p:ph type="pic" sz="quarter" idx="80"/>
          </p:nvPr>
        </p:nvSpPr>
        <p:spPr/>
        <p:txBody>
          <a:bodyPr/>
          <a:lstStyle/>
          <a:p>
            <a:endParaRPr lang="ja-JP" altLang="en-US"/>
          </a:p>
        </p:txBody>
      </p:sp>
      <p:sp>
        <p:nvSpPr>
          <p:cNvPr id="92" name="図プレースホルダー 91">
            <a:extLst>
              <a:ext uri="{FF2B5EF4-FFF2-40B4-BE49-F238E27FC236}">
                <a16:creationId xmlns:a16="http://schemas.microsoft.com/office/drawing/2014/main" id="{6358A4D5-775F-3848-5E36-D51979304836}"/>
              </a:ext>
            </a:extLst>
          </p:cNvPr>
          <p:cNvSpPr>
            <a:spLocks noGrp="1"/>
          </p:cNvSpPr>
          <p:nvPr>
            <p:ph type="pic" sz="quarter" idx="81"/>
          </p:nvPr>
        </p:nvSpPr>
        <p:spPr/>
        <p:txBody>
          <a:bodyPr/>
          <a:lstStyle/>
          <a:p>
            <a:endParaRPr lang="ja-JP" altLang="en-US"/>
          </a:p>
        </p:txBody>
      </p:sp>
      <p:sp>
        <p:nvSpPr>
          <p:cNvPr id="93" name="図プレースホルダー 92">
            <a:extLst>
              <a:ext uri="{FF2B5EF4-FFF2-40B4-BE49-F238E27FC236}">
                <a16:creationId xmlns:a16="http://schemas.microsoft.com/office/drawing/2014/main" id="{DAFB187C-FE44-1E47-BF3B-DF2F25CB22B7}"/>
              </a:ext>
            </a:extLst>
          </p:cNvPr>
          <p:cNvSpPr>
            <a:spLocks noGrp="1"/>
          </p:cNvSpPr>
          <p:nvPr>
            <p:ph type="pic" sz="quarter" idx="82"/>
          </p:nvPr>
        </p:nvSpPr>
        <p:spPr/>
        <p:txBody>
          <a:bodyPr/>
          <a:lstStyle/>
          <a:p>
            <a:endParaRPr lang="ja-JP" altLang="en-US"/>
          </a:p>
        </p:txBody>
      </p:sp>
      <p:sp>
        <p:nvSpPr>
          <p:cNvPr id="94" name="図プレースホルダー 93">
            <a:extLst>
              <a:ext uri="{FF2B5EF4-FFF2-40B4-BE49-F238E27FC236}">
                <a16:creationId xmlns:a16="http://schemas.microsoft.com/office/drawing/2014/main" id="{89A39528-942F-6B71-26DD-03BB42FB46F2}"/>
              </a:ext>
            </a:extLst>
          </p:cNvPr>
          <p:cNvSpPr>
            <a:spLocks noGrp="1"/>
          </p:cNvSpPr>
          <p:nvPr>
            <p:ph type="pic" sz="quarter" idx="83"/>
          </p:nvPr>
        </p:nvSpPr>
        <p:spPr/>
        <p:txBody>
          <a:bodyPr/>
          <a:lstStyle/>
          <a:p>
            <a:endParaRPr lang="ja-JP" altLang="en-US"/>
          </a:p>
        </p:txBody>
      </p:sp>
      <p:sp>
        <p:nvSpPr>
          <p:cNvPr id="95" name="図プレースホルダー 94">
            <a:extLst>
              <a:ext uri="{FF2B5EF4-FFF2-40B4-BE49-F238E27FC236}">
                <a16:creationId xmlns:a16="http://schemas.microsoft.com/office/drawing/2014/main" id="{BC2A317E-1213-DDC8-530C-0F63AD270EEC}"/>
              </a:ext>
            </a:extLst>
          </p:cNvPr>
          <p:cNvSpPr>
            <a:spLocks noGrp="1"/>
          </p:cNvSpPr>
          <p:nvPr>
            <p:ph type="pic" sz="quarter" idx="84"/>
          </p:nvPr>
        </p:nvSpPr>
        <p:spPr/>
        <p:txBody>
          <a:bodyPr/>
          <a:lstStyle/>
          <a:p>
            <a:endParaRPr lang="ja-JP" altLang="en-US"/>
          </a:p>
        </p:txBody>
      </p:sp>
      <p:sp>
        <p:nvSpPr>
          <p:cNvPr id="96" name="図プレースホルダー 95">
            <a:extLst>
              <a:ext uri="{FF2B5EF4-FFF2-40B4-BE49-F238E27FC236}">
                <a16:creationId xmlns:a16="http://schemas.microsoft.com/office/drawing/2014/main" id="{71D23ED4-2006-98DD-08D5-01A5F791E772}"/>
              </a:ext>
            </a:extLst>
          </p:cNvPr>
          <p:cNvSpPr>
            <a:spLocks noGrp="1"/>
          </p:cNvSpPr>
          <p:nvPr>
            <p:ph type="pic" sz="quarter" idx="85"/>
          </p:nvPr>
        </p:nvSpPr>
        <p:spPr/>
        <p:txBody>
          <a:bodyPr/>
          <a:lstStyle/>
          <a:p>
            <a:endParaRPr lang="ja-JP" altLang="en-US"/>
          </a:p>
        </p:txBody>
      </p:sp>
      <p:sp>
        <p:nvSpPr>
          <p:cNvPr id="97" name="図プレースホルダー 96">
            <a:extLst>
              <a:ext uri="{FF2B5EF4-FFF2-40B4-BE49-F238E27FC236}">
                <a16:creationId xmlns:a16="http://schemas.microsoft.com/office/drawing/2014/main" id="{84EAEF1B-B299-72D0-9C8C-9D4C80993E7D}"/>
              </a:ext>
            </a:extLst>
          </p:cNvPr>
          <p:cNvSpPr>
            <a:spLocks noGrp="1"/>
          </p:cNvSpPr>
          <p:nvPr>
            <p:ph type="pic" sz="quarter" idx="86"/>
          </p:nvPr>
        </p:nvSpPr>
        <p:spPr/>
        <p:txBody>
          <a:bodyPr/>
          <a:lstStyle/>
          <a:p>
            <a:endParaRPr lang="ja-JP" altLang="en-US"/>
          </a:p>
        </p:txBody>
      </p:sp>
      <p:sp>
        <p:nvSpPr>
          <p:cNvPr id="98" name="図プレースホルダー 97">
            <a:extLst>
              <a:ext uri="{FF2B5EF4-FFF2-40B4-BE49-F238E27FC236}">
                <a16:creationId xmlns:a16="http://schemas.microsoft.com/office/drawing/2014/main" id="{A0B33F8F-6F7D-56CE-5877-7505A9BA8D4C}"/>
              </a:ext>
            </a:extLst>
          </p:cNvPr>
          <p:cNvSpPr>
            <a:spLocks noGrp="1"/>
          </p:cNvSpPr>
          <p:nvPr>
            <p:ph type="pic" sz="quarter" idx="87"/>
          </p:nvPr>
        </p:nvSpPr>
        <p:spPr/>
        <p:txBody>
          <a:bodyPr/>
          <a:lstStyle/>
          <a:p>
            <a:endParaRPr lang="ja-JP" altLang="en-US"/>
          </a:p>
        </p:txBody>
      </p:sp>
      <p:sp>
        <p:nvSpPr>
          <p:cNvPr id="99" name="図プレースホルダー 98">
            <a:extLst>
              <a:ext uri="{FF2B5EF4-FFF2-40B4-BE49-F238E27FC236}">
                <a16:creationId xmlns:a16="http://schemas.microsoft.com/office/drawing/2014/main" id="{95BA2ED8-DECB-CEE7-2513-C052FC057384}"/>
              </a:ext>
            </a:extLst>
          </p:cNvPr>
          <p:cNvSpPr>
            <a:spLocks noGrp="1"/>
          </p:cNvSpPr>
          <p:nvPr>
            <p:ph type="pic" sz="quarter" idx="88"/>
          </p:nvPr>
        </p:nvSpPr>
        <p:spPr/>
        <p:txBody>
          <a:bodyPr/>
          <a:lstStyle/>
          <a:p>
            <a:endParaRPr lang="ja-JP" altLang="en-US"/>
          </a:p>
        </p:txBody>
      </p:sp>
      <p:sp>
        <p:nvSpPr>
          <p:cNvPr id="100" name="図プレースホルダー 99">
            <a:extLst>
              <a:ext uri="{FF2B5EF4-FFF2-40B4-BE49-F238E27FC236}">
                <a16:creationId xmlns:a16="http://schemas.microsoft.com/office/drawing/2014/main" id="{8AFDDBDF-0BCC-0D7F-CA60-8C2337106B7D}"/>
              </a:ext>
            </a:extLst>
          </p:cNvPr>
          <p:cNvSpPr>
            <a:spLocks noGrp="1"/>
          </p:cNvSpPr>
          <p:nvPr>
            <p:ph type="pic" sz="quarter" idx="89"/>
          </p:nvPr>
        </p:nvSpPr>
        <p:spPr/>
        <p:txBody>
          <a:bodyPr/>
          <a:lstStyle/>
          <a:p>
            <a:endParaRPr lang="ja-JP" altLang="en-US"/>
          </a:p>
        </p:txBody>
      </p:sp>
      <p:sp>
        <p:nvSpPr>
          <p:cNvPr id="101" name="図プレースホルダー 100">
            <a:extLst>
              <a:ext uri="{FF2B5EF4-FFF2-40B4-BE49-F238E27FC236}">
                <a16:creationId xmlns:a16="http://schemas.microsoft.com/office/drawing/2014/main" id="{5C776235-F8A2-17F6-7E87-E0D32C737129}"/>
              </a:ext>
            </a:extLst>
          </p:cNvPr>
          <p:cNvSpPr>
            <a:spLocks noGrp="1"/>
          </p:cNvSpPr>
          <p:nvPr>
            <p:ph type="pic" sz="quarter" idx="90"/>
          </p:nvPr>
        </p:nvSpPr>
        <p:spPr/>
        <p:txBody>
          <a:bodyPr/>
          <a:lstStyle/>
          <a:p>
            <a:endParaRPr lang="ja-JP" altLang="en-US"/>
          </a:p>
        </p:txBody>
      </p:sp>
      <p:sp>
        <p:nvSpPr>
          <p:cNvPr id="102" name="図プレースホルダー 101">
            <a:extLst>
              <a:ext uri="{FF2B5EF4-FFF2-40B4-BE49-F238E27FC236}">
                <a16:creationId xmlns:a16="http://schemas.microsoft.com/office/drawing/2014/main" id="{38A931E2-CE5B-2D5F-3110-CBA872FE1FD6}"/>
              </a:ext>
            </a:extLst>
          </p:cNvPr>
          <p:cNvSpPr>
            <a:spLocks noGrp="1"/>
          </p:cNvSpPr>
          <p:nvPr>
            <p:ph type="pic" sz="quarter" idx="91"/>
          </p:nvPr>
        </p:nvSpPr>
        <p:spPr/>
        <p:txBody>
          <a:bodyPr/>
          <a:lstStyle/>
          <a:p>
            <a:endParaRPr lang="ja-JP" altLang="en-US"/>
          </a:p>
        </p:txBody>
      </p:sp>
      <p:sp>
        <p:nvSpPr>
          <p:cNvPr id="103" name="図プレースホルダー 102">
            <a:extLst>
              <a:ext uri="{FF2B5EF4-FFF2-40B4-BE49-F238E27FC236}">
                <a16:creationId xmlns:a16="http://schemas.microsoft.com/office/drawing/2014/main" id="{0F373427-DB32-F271-B52A-B5EF62F1AD88}"/>
              </a:ext>
            </a:extLst>
          </p:cNvPr>
          <p:cNvSpPr>
            <a:spLocks noGrp="1"/>
          </p:cNvSpPr>
          <p:nvPr>
            <p:ph type="pic" sz="quarter" idx="92"/>
          </p:nvPr>
        </p:nvSpPr>
        <p:spPr/>
        <p:txBody>
          <a:bodyPr/>
          <a:lstStyle/>
          <a:p>
            <a:endParaRPr lang="ja-JP" altLang="en-US"/>
          </a:p>
        </p:txBody>
      </p:sp>
      <p:sp>
        <p:nvSpPr>
          <p:cNvPr id="104" name="図プレースホルダー 103">
            <a:extLst>
              <a:ext uri="{FF2B5EF4-FFF2-40B4-BE49-F238E27FC236}">
                <a16:creationId xmlns:a16="http://schemas.microsoft.com/office/drawing/2014/main" id="{6C5813DD-EEEB-3786-8722-2D7FD7C3E39F}"/>
              </a:ext>
            </a:extLst>
          </p:cNvPr>
          <p:cNvSpPr>
            <a:spLocks noGrp="1"/>
          </p:cNvSpPr>
          <p:nvPr>
            <p:ph type="pic" sz="quarter" idx="93"/>
          </p:nvPr>
        </p:nvSpPr>
        <p:spPr/>
        <p:txBody>
          <a:bodyPr/>
          <a:lstStyle/>
          <a:p>
            <a:endParaRPr lang="ja-JP" altLang="en-US"/>
          </a:p>
        </p:txBody>
      </p:sp>
      <p:sp>
        <p:nvSpPr>
          <p:cNvPr id="105" name="図プレースホルダー 104">
            <a:extLst>
              <a:ext uri="{FF2B5EF4-FFF2-40B4-BE49-F238E27FC236}">
                <a16:creationId xmlns:a16="http://schemas.microsoft.com/office/drawing/2014/main" id="{FC04BB99-EE83-BE01-E7A2-1328E929F5F6}"/>
              </a:ext>
            </a:extLst>
          </p:cNvPr>
          <p:cNvSpPr>
            <a:spLocks noGrp="1"/>
          </p:cNvSpPr>
          <p:nvPr>
            <p:ph type="pic" sz="quarter" idx="94"/>
          </p:nvPr>
        </p:nvSpPr>
        <p:spPr/>
        <p:txBody>
          <a:bodyPr/>
          <a:lstStyle/>
          <a:p>
            <a:endParaRPr lang="ja-JP" altLang="en-US"/>
          </a:p>
        </p:txBody>
      </p:sp>
      <p:sp>
        <p:nvSpPr>
          <p:cNvPr id="106" name="図プレースホルダー 105">
            <a:extLst>
              <a:ext uri="{FF2B5EF4-FFF2-40B4-BE49-F238E27FC236}">
                <a16:creationId xmlns:a16="http://schemas.microsoft.com/office/drawing/2014/main" id="{39789FC9-4615-B4EA-70BA-F8762ABB6167}"/>
              </a:ext>
            </a:extLst>
          </p:cNvPr>
          <p:cNvSpPr>
            <a:spLocks noGrp="1"/>
          </p:cNvSpPr>
          <p:nvPr>
            <p:ph type="pic" sz="quarter" idx="95"/>
          </p:nvPr>
        </p:nvSpPr>
        <p:spPr/>
        <p:txBody>
          <a:bodyPr/>
          <a:lstStyle/>
          <a:p>
            <a:endParaRPr lang="ja-JP" altLang="en-US"/>
          </a:p>
        </p:txBody>
      </p:sp>
      <p:sp>
        <p:nvSpPr>
          <p:cNvPr id="107" name="図プレースホルダー 106">
            <a:extLst>
              <a:ext uri="{FF2B5EF4-FFF2-40B4-BE49-F238E27FC236}">
                <a16:creationId xmlns:a16="http://schemas.microsoft.com/office/drawing/2014/main" id="{B9009684-B2C8-8184-52FD-740268EA65CA}"/>
              </a:ext>
            </a:extLst>
          </p:cNvPr>
          <p:cNvSpPr>
            <a:spLocks noGrp="1"/>
          </p:cNvSpPr>
          <p:nvPr>
            <p:ph type="pic" sz="quarter" idx="96"/>
          </p:nvPr>
        </p:nvSpPr>
        <p:spPr/>
        <p:txBody>
          <a:bodyPr/>
          <a:lstStyle/>
          <a:p>
            <a:endParaRPr lang="ja-JP" altLang="en-US"/>
          </a:p>
        </p:txBody>
      </p:sp>
      <p:sp>
        <p:nvSpPr>
          <p:cNvPr id="108" name="図プレースホルダー 107">
            <a:extLst>
              <a:ext uri="{FF2B5EF4-FFF2-40B4-BE49-F238E27FC236}">
                <a16:creationId xmlns:a16="http://schemas.microsoft.com/office/drawing/2014/main" id="{B3C5EA3C-C340-B643-C565-7B3AE4E63D41}"/>
              </a:ext>
            </a:extLst>
          </p:cNvPr>
          <p:cNvSpPr>
            <a:spLocks noGrp="1"/>
          </p:cNvSpPr>
          <p:nvPr>
            <p:ph type="pic" sz="quarter" idx="97"/>
          </p:nvPr>
        </p:nvSpPr>
        <p:spPr/>
        <p:txBody>
          <a:bodyPr/>
          <a:lstStyle/>
          <a:p>
            <a:endParaRPr lang="ja-JP" altLang="en-US"/>
          </a:p>
        </p:txBody>
      </p:sp>
      <p:sp>
        <p:nvSpPr>
          <p:cNvPr id="109" name="図プレースホルダー 108">
            <a:extLst>
              <a:ext uri="{FF2B5EF4-FFF2-40B4-BE49-F238E27FC236}">
                <a16:creationId xmlns:a16="http://schemas.microsoft.com/office/drawing/2014/main" id="{48F762B3-4DC5-98C6-DF96-734746DFBF13}"/>
              </a:ext>
            </a:extLst>
          </p:cNvPr>
          <p:cNvSpPr>
            <a:spLocks noGrp="1"/>
          </p:cNvSpPr>
          <p:nvPr>
            <p:ph type="pic" sz="quarter" idx="98"/>
          </p:nvPr>
        </p:nvSpPr>
        <p:spPr/>
        <p:txBody>
          <a:bodyPr/>
          <a:lstStyle/>
          <a:p>
            <a:endParaRPr lang="ja-JP" altLang="en-US"/>
          </a:p>
        </p:txBody>
      </p:sp>
      <p:sp>
        <p:nvSpPr>
          <p:cNvPr id="110" name="図プレースホルダー 109">
            <a:extLst>
              <a:ext uri="{FF2B5EF4-FFF2-40B4-BE49-F238E27FC236}">
                <a16:creationId xmlns:a16="http://schemas.microsoft.com/office/drawing/2014/main" id="{8B0E043E-BFCF-EB8A-CA75-29B2419D17A0}"/>
              </a:ext>
            </a:extLst>
          </p:cNvPr>
          <p:cNvSpPr>
            <a:spLocks noGrp="1"/>
          </p:cNvSpPr>
          <p:nvPr>
            <p:ph type="pic" sz="quarter" idx="99"/>
          </p:nvPr>
        </p:nvSpPr>
        <p:spPr/>
        <p:txBody>
          <a:bodyPr/>
          <a:lstStyle/>
          <a:p>
            <a:endParaRPr lang="ja-JP" altLang="en-US"/>
          </a:p>
        </p:txBody>
      </p:sp>
      <p:sp>
        <p:nvSpPr>
          <p:cNvPr id="111" name="図プレースホルダー 110">
            <a:extLst>
              <a:ext uri="{FF2B5EF4-FFF2-40B4-BE49-F238E27FC236}">
                <a16:creationId xmlns:a16="http://schemas.microsoft.com/office/drawing/2014/main" id="{373E176A-69E1-DA16-791E-36FCEDD60B8A}"/>
              </a:ext>
            </a:extLst>
          </p:cNvPr>
          <p:cNvSpPr>
            <a:spLocks noGrp="1"/>
          </p:cNvSpPr>
          <p:nvPr>
            <p:ph type="pic" sz="quarter" idx="100"/>
          </p:nvPr>
        </p:nvSpPr>
        <p:spPr/>
        <p:txBody>
          <a:bodyPr/>
          <a:lstStyle/>
          <a:p>
            <a:endParaRPr lang="ja-JP" altLang="en-US"/>
          </a:p>
        </p:txBody>
      </p:sp>
      <p:sp>
        <p:nvSpPr>
          <p:cNvPr id="112" name="図プレースホルダー 111">
            <a:extLst>
              <a:ext uri="{FF2B5EF4-FFF2-40B4-BE49-F238E27FC236}">
                <a16:creationId xmlns:a16="http://schemas.microsoft.com/office/drawing/2014/main" id="{D31B9835-9492-3B60-5276-B5E34D700833}"/>
              </a:ext>
            </a:extLst>
          </p:cNvPr>
          <p:cNvSpPr>
            <a:spLocks noGrp="1"/>
          </p:cNvSpPr>
          <p:nvPr>
            <p:ph type="pic" sz="quarter" idx="101"/>
          </p:nvPr>
        </p:nvSpPr>
        <p:spPr/>
        <p:txBody>
          <a:bodyPr/>
          <a:lstStyle/>
          <a:p>
            <a:endParaRPr lang="ja-JP" altLang="en-US"/>
          </a:p>
        </p:txBody>
      </p:sp>
      <p:sp>
        <p:nvSpPr>
          <p:cNvPr id="113" name="楕円 112">
            <a:extLst>
              <a:ext uri="{FF2B5EF4-FFF2-40B4-BE49-F238E27FC236}">
                <a16:creationId xmlns:a16="http://schemas.microsoft.com/office/drawing/2014/main" id="{2913E60A-606E-F7AB-FC7B-8589B3EBC9BE}"/>
              </a:ext>
            </a:extLst>
          </p:cNvPr>
          <p:cNvSpPr/>
          <p:nvPr/>
        </p:nvSpPr>
        <p:spPr>
          <a:xfrm>
            <a:off x="109951" y="2066600"/>
            <a:ext cx="304800" cy="289560"/>
          </a:xfrm>
          <a:prstGeom prst="ellipse">
            <a:avLst/>
          </a:prstGeom>
          <a:solidFill>
            <a:srgbClr val="ED4F44"/>
          </a:solidFill>
          <a:ln>
            <a:solidFill>
              <a:srgbClr val="ED4F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楕円 113">
            <a:extLst>
              <a:ext uri="{FF2B5EF4-FFF2-40B4-BE49-F238E27FC236}">
                <a16:creationId xmlns:a16="http://schemas.microsoft.com/office/drawing/2014/main" id="{68E98657-D4EB-A7F0-0386-28F4AB137C70}"/>
              </a:ext>
            </a:extLst>
          </p:cNvPr>
          <p:cNvSpPr/>
          <p:nvPr/>
        </p:nvSpPr>
        <p:spPr>
          <a:xfrm>
            <a:off x="109951" y="4476217"/>
            <a:ext cx="304800" cy="289560"/>
          </a:xfrm>
          <a:prstGeom prst="ellipse">
            <a:avLst/>
          </a:prstGeom>
          <a:solidFill>
            <a:srgbClr val="ED4F44"/>
          </a:solidFill>
          <a:ln>
            <a:solidFill>
              <a:srgbClr val="ED4F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21878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2D6A2C-E6B3-7557-9EE3-EC362F5D6C20}"/>
              </a:ext>
            </a:extLst>
          </p:cNvPr>
          <p:cNvSpPr>
            <a:spLocks noGrp="1"/>
          </p:cNvSpPr>
          <p:nvPr>
            <p:ph type="title"/>
          </p:nvPr>
        </p:nvSpPr>
        <p:spPr>
          <a:xfrm>
            <a:off x="0" y="1"/>
            <a:ext cx="9144000" cy="749188"/>
          </a:xfrm>
          <a:solidFill>
            <a:srgbClr val="ED4F44"/>
          </a:solidFill>
        </p:spPr>
        <p:txBody>
          <a:bodyPr>
            <a:normAutofit/>
          </a:bodyPr>
          <a:lstStyle/>
          <a:p>
            <a:pPr algn="ctr">
              <a:lnSpc>
                <a:spcPct val="150000"/>
              </a:lnSpc>
            </a:pPr>
            <a:r>
              <a:rPr kumimoji="1" lang="ja-JP" altLang="en-US" sz="1600" b="1" dirty="0">
                <a:solidFill>
                  <a:schemeClr val="bg1"/>
                </a:solidFill>
                <a:latin typeface="Yu Gothic UI" panose="020B0500000000000000" pitchFamily="50" charset="-128"/>
                <a:ea typeface="Yu Gothic UI" panose="020B0500000000000000" pitchFamily="50" charset="-128"/>
              </a:rPr>
              <a:t>文字数が足りない場合</a:t>
            </a:r>
            <a:br>
              <a:rPr kumimoji="1" lang="en-US" altLang="ja-JP" sz="1600" b="1" dirty="0">
                <a:solidFill>
                  <a:schemeClr val="bg1"/>
                </a:solidFill>
                <a:latin typeface="Yu Gothic UI" panose="020B0500000000000000" pitchFamily="50" charset="-128"/>
                <a:ea typeface="Yu Gothic UI" panose="020B0500000000000000" pitchFamily="50" charset="-128"/>
              </a:rPr>
            </a:br>
            <a:r>
              <a:rPr kumimoji="1" lang="ja-JP" altLang="en-US" sz="1200" b="1" dirty="0">
                <a:solidFill>
                  <a:schemeClr val="bg1"/>
                </a:solidFill>
                <a:latin typeface="Yu Gothic UI" panose="020B0500000000000000" pitchFamily="50" charset="-128"/>
                <a:ea typeface="Yu Gothic UI" panose="020B0500000000000000" pitchFamily="50" charset="-128"/>
              </a:rPr>
              <a:t>下記の方法でスライドの追加が可能ですのでご活用ください。</a:t>
            </a:r>
            <a:endParaRPr kumimoji="1" lang="ja-JP" altLang="en-US" sz="1600" b="1" dirty="0">
              <a:solidFill>
                <a:schemeClr val="bg1"/>
              </a:solidFill>
              <a:latin typeface="Yu Gothic UI" panose="020B0500000000000000" pitchFamily="50" charset="-128"/>
              <a:ea typeface="Yu Gothic UI" panose="020B0500000000000000" pitchFamily="50" charset="-128"/>
            </a:endParaRPr>
          </a:p>
        </p:txBody>
      </p:sp>
      <p:sp>
        <p:nvSpPr>
          <p:cNvPr id="11" name="Google Shape;78;g1c8a6899f20_1_3">
            <a:extLst>
              <a:ext uri="{FF2B5EF4-FFF2-40B4-BE49-F238E27FC236}">
                <a16:creationId xmlns:a16="http://schemas.microsoft.com/office/drawing/2014/main" id="{23E5EF2D-9AAB-3AF0-D6FF-52B6B8A12C48}"/>
              </a:ext>
            </a:extLst>
          </p:cNvPr>
          <p:cNvSpPr txBox="1">
            <a:spLocks/>
          </p:cNvSpPr>
          <p:nvPr/>
        </p:nvSpPr>
        <p:spPr>
          <a:xfrm>
            <a:off x="1261753" y="2430160"/>
            <a:ext cx="6620495" cy="420235"/>
          </a:xfrm>
          <a:prstGeom prst="rect">
            <a:avLst/>
          </a:prstGeom>
          <a:noFill/>
          <a:ln w="9525" cap="flat" cmpd="sng">
            <a:noFill/>
            <a:prstDash val="solid"/>
            <a:round/>
            <a:headEnd type="none" w="sm" len="sm"/>
            <a:tailEnd type="none" w="sm" len="sm"/>
          </a:ln>
        </p:spPr>
        <p:txBody>
          <a:bodyPr spcFirstLastPara="1" wrap="square" lIns="45700" tIns="45700" rIns="45700" bIns="45700" anchor="t" anchorCtr="0">
            <a:normAutofit fontScale="92500" lnSpcReduction="10000"/>
          </a:bodyPr>
          <a:lstStyle>
            <a:defPPr marR="0" lvl="0" algn="l" rtl="0">
              <a:lnSpc>
                <a:spcPct val="100000"/>
              </a:lnSpc>
              <a:spcBef>
                <a:spcPts val="0"/>
              </a:spcBef>
              <a:spcAft>
                <a:spcPts val="0"/>
              </a:spcAft>
            </a:defPPr>
            <a:lvl1pPr marL="457200" marR="0" lvl="0" indent="-361950" algn="l" rtl="0">
              <a:lnSpc>
                <a:spcPct val="90000"/>
              </a:lnSpc>
              <a:spcBef>
                <a:spcPts val="700"/>
              </a:spcBef>
              <a:spcAft>
                <a:spcPts val="0"/>
              </a:spcAft>
              <a:buClr>
                <a:srgbClr val="000000"/>
              </a:buClr>
              <a:buSzPts val="2100"/>
              <a:buFont typeface="Arial"/>
              <a:buChar char="•"/>
              <a:defRPr sz="2100" b="0" i="0" u="none" strike="noStrike" cap="none">
                <a:solidFill>
                  <a:srgbClr val="000000"/>
                </a:solidFill>
                <a:latin typeface="Calibri"/>
                <a:ea typeface="Calibri"/>
                <a:cs typeface="Calibri"/>
                <a:sym typeface="Calibri"/>
              </a:defRPr>
            </a:lvl1pPr>
            <a:lvl2pPr marL="914400" marR="0" lvl="1" indent="-361950" algn="l" rtl="0">
              <a:lnSpc>
                <a:spcPct val="90000"/>
              </a:lnSpc>
              <a:spcBef>
                <a:spcPts val="700"/>
              </a:spcBef>
              <a:spcAft>
                <a:spcPts val="0"/>
              </a:spcAft>
              <a:buClr>
                <a:srgbClr val="000000"/>
              </a:buClr>
              <a:buSzPts val="2100"/>
              <a:buFont typeface="Arial"/>
              <a:buChar char="•"/>
              <a:defRPr sz="2100" b="0" i="0" u="none" strike="noStrike" cap="none">
                <a:solidFill>
                  <a:srgbClr val="000000"/>
                </a:solidFill>
                <a:latin typeface="Calibri"/>
                <a:ea typeface="Calibri"/>
                <a:cs typeface="Calibri"/>
                <a:sym typeface="Calibri"/>
              </a:defRPr>
            </a:lvl2pPr>
            <a:lvl3pPr marL="1371600" marR="0" lvl="2" indent="-361950" algn="l" rtl="0">
              <a:lnSpc>
                <a:spcPct val="90000"/>
              </a:lnSpc>
              <a:spcBef>
                <a:spcPts val="700"/>
              </a:spcBef>
              <a:spcAft>
                <a:spcPts val="0"/>
              </a:spcAft>
              <a:buClr>
                <a:srgbClr val="000000"/>
              </a:buClr>
              <a:buSzPts val="2100"/>
              <a:buFont typeface="Arial"/>
              <a:buChar char="•"/>
              <a:defRPr sz="2100" b="0" i="0" u="none" strike="noStrike" cap="none">
                <a:solidFill>
                  <a:srgbClr val="000000"/>
                </a:solidFill>
                <a:latin typeface="Calibri"/>
                <a:ea typeface="Calibri"/>
                <a:cs typeface="Calibri"/>
                <a:sym typeface="Calibri"/>
              </a:defRPr>
            </a:lvl3pPr>
            <a:lvl4pPr marL="1828800" marR="0" lvl="3" indent="-361950" algn="l" rtl="0">
              <a:lnSpc>
                <a:spcPct val="90000"/>
              </a:lnSpc>
              <a:spcBef>
                <a:spcPts val="700"/>
              </a:spcBef>
              <a:spcAft>
                <a:spcPts val="0"/>
              </a:spcAft>
              <a:buClr>
                <a:srgbClr val="000000"/>
              </a:buClr>
              <a:buSzPts val="2100"/>
              <a:buFont typeface="Arial"/>
              <a:buChar char="•"/>
              <a:defRPr sz="2100" b="0" i="0" u="none" strike="noStrike" cap="none">
                <a:solidFill>
                  <a:srgbClr val="000000"/>
                </a:solidFill>
                <a:latin typeface="Calibri"/>
                <a:ea typeface="Calibri"/>
                <a:cs typeface="Calibri"/>
                <a:sym typeface="Calibri"/>
              </a:defRPr>
            </a:lvl4pPr>
            <a:lvl5pPr marL="2286000" marR="0" lvl="4" indent="-361950" algn="l" rtl="0">
              <a:lnSpc>
                <a:spcPct val="90000"/>
              </a:lnSpc>
              <a:spcBef>
                <a:spcPts val="700"/>
              </a:spcBef>
              <a:spcAft>
                <a:spcPts val="0"/>
              </a:spcAft>
              <a:buClr>
                <a:srgbClr val="000000"/>
              </a:buClr>
              <a:buSzPts val="2100"/>
              <a:buFont typeface="Arial"/>
              <a:buChar char="•"/>
              <a:defRPr sz="2100" b="0" i="0" u="none" strike="noStrike" cap="none">
                <a:solidFill>
                  <a:srgbClr val="000000"/>
                </a:solidFill>
                <a:latin typeface="Calibri"/>
                <a:ea typeface="Calibri"/>
                <a:cs typeface="Calibri"/>
                <a:sym typeface="Calibri"/>
              </a:defRPr>
            </a:lvl5pPr>
            <a:lvl6pPr marL="2743200" marR="0" lvl="5" indent="-361950" algn="l" rtl="0">
              <a:lnSpc>
                <a:spcPct val="90000"/>
              </a:lnSpc>
              <a:spcBef>
                <a:spcPts val="700"/>
              </a:spcBef>
              <a:spcAft>
                <a:spcPts val="0"/>
              </a:spcAft>
              <a:buClr>
                <a:srgbClr val="000000"/>
              </a:buClr>
              <a:buSzPts val="2100"/>
              <a:buFont typeface="Arial"/>
              <a:buChar char="•"/>
              <a:defRPr sz="2100" b="0" i="0" u="none" strike="noStrike" cap="none">
                <a:solidFill>
                  <a:srgbClr val="000000"/>
                </a:solidFill>
                <a:latin typeface="Calibri"/>
                <a:ea typeface="Calibri"/>
                <a:cs typeface="Calibri"/>
                <a:sym typeface="Calibri"/>
              </a:defRPr>
            </a:lvl6pPr>
            <a:lvl7pPr marL="3200400" marR="0" lvl="6" indent="-361950" algn="l" rtl="0">
              <a:lnSpc>
                <a:spcPct val="90000"/>
              </a:lnSpc>
              <a:spcBef>
                <a:spcPts val="700"/>
              </a:spcBef>
              <a:spcAft>
                <a:spcPts val="0"/>
              </a:spcAft>
              <a:buClr>
                <a:srgbClr val="000000"/>
              </a:buClr>
              <a:buSzPts val="2100"/>
              <a:buFont typeface="Arial"/>
              <a:buChar char="•"/>
              <a:defRPr sz="2100" b="0" i="0" u="none" strike="noStrike" cap="none">
                <a:solidFill>
                  <a:srgbClr val="000000"/>
                </a:solidFill>
                <a:latin typeface="Calibri"/>
                <a:ea typeface="Calibri"/>
                <a:cs typeface="Calibri"/>
                <a:sym typeface="Calibri"/>
              </a:defRPr>
            </a:lvl7pPr>
            <a:lvl8pPr marL="3657600" marR="0" lvl="7" indent="-361950" algn="l" rtl="0">
              <a:lnSpc>
                <a:spcPct val="90000"/>
              </a:lnSpc>
              <a:spcBef>
                <a:spcPts val="700"/>
              </a:spcBef>
              <a:spcAft>
                <a:spcPts val="0"/>
              </a:spcAft>
              <a:buClr>
                <a:srgbClr val="000000"/>
              </a:buClr>
              <a:buSzPts val="2100"/>
              <a:buFont typeface="Arial"/>
              <a:buChar char="•"/>
              <a:defRPr sz="2100" b="0" i="0" u="none" strike="noStrike" cap="none">
                <a:solidFill>
                  <a:srgbClr val="000000"/>
                </a:solidFill>
                <a:latin typeface="Calibri"/>
                <a:ea typeface="Calibri"/>
                <a:cs typeface="Calibri"/>
                <a:sym typeface="Calibri"/>
              </a:defRPr>
            </a:lvl8pPr>
            <a:lvl9pPr marL="4114800" marR="0" lvl="8" indent="-361950" algn="l" rtl="0">
              <a:lnSpc>
                <a:spcPct val="90000"/>
              </a:lnSpc>
              <a:spcBef>
                <a:spcPts val="700"/>
              </a:spcBef>
              <a:spcAft>
                <a:spcPts val="0"/>
              </a:spcAft>
              <a:buClr>
                <a:srgbClr val="000000"/>
              </a:buClr>
              <a:buSzPts val="2100"/>
              <a:buFont typeface="Arial"/>
              <a:buChar char="•"/>
              <a:defRPr sz="2100" b="0" i="0" u="none" strike="noStrike" cap="none">
                <a:solidFill>
                  <a:srgbClr val="000000"/>
                </a:solidFill>
                <a:latin typeface="Calibri"/>
                <a:ea typeface="Calibri"/>
                <a:cs typeface="Calibri"/>
                <a:sym typeface="Calibri"/>
              </a:defRPr>
            </a:lvl9pPr>
          </a:lstStyle>
          <a:p>
            <a:pPr marL="0" indent="0" algn="ctr">
              <a:lnSpc>
                <a:spcPct val="170000"/>
              </a:lnSpc>
              <a:spcBef>
                <a:spcPts val="0"/>
              </a:spcBef>
              <a:buClr>
                <a:srgbClr val="2E3131"/>
              </a:buClr>
              <a:buSzPct val="150000"/>
              <a:buNone/>
            </a:pPr>
            <a:r>
              <a:rPr lang="ja-JP" altLang="en-US" sz="1400" b="1" dirty="0">
                <a:solidFill>
                  <a:srgbClr val="2E3131"/>
                </a:solidFill>
                <a:latin typeface="+mn-ea"/>
                <a:ea typeface="+mn-ea"/>
                <a:cs typeface="Arial"/>
                <a:sym typeface="Arial"/>
              </a:rPr>
              <a:t>「ホーム＞新しいスライド」より追加したいテンプレートを選択してください</a:t>
            </a:r>
            <a:endParaRPr lang="ja-JP" altLang="en-US" sz="2000" b="1" dirty="0">
              <a:solidFill>
                <a:srgbClr val="2E3131"/>
              </a:solidFill>
              <a:latin typeface="+mn-ea"/>
              <a:ea typeface="+mn-ea"/>
              <a:cs typeface="Arial"/>
              <a:sym typeface="Arial"/>
            </a:endParaRPr>
          </a:p>
        </p:txBody>
      </p:sp>
      <p:grpSp>
        <p:nvGrpSpPr>
          <p:cNvPr id="32" name="グループ化 31">
            <a:extLst>
              <a:ext uri="{FF2B5EF4-FFF2-40B4-BE49-F238E27FC236}">
                <a16:creationId xmlns:a16="http://schemas.microsoft.com/office/drawing/2014/main" id="{5C1149CD-FACA-33A5-FEC7-869DB56DFE11}"/>
              </a:ext>
            </a:extLst>
          </p:cNvPr>
          <p:cNvGrpSpPr/>
          <p:nvPr/>
        </p:nvGrpSpPr>
        <p:grpSpPr>
          <a:xfrm>
            <a:off x="5308358" y="878234"/>
            <a:ext cx="2976818" cy="1549048"/>
            <a:chOff x="1548580" y="2198682"/>
            <a:chExt cx="2391697" cy="1244568"/>
          </a:xfrm>
        </p:grpSpPr>
        <p:pic>
          <p:nvPicPr>
            <p:cNvPr id="27" name="図 26">
              <a:extLst>
                <a:ext uri="{FF2B5EF4-FFF2-40B4-BE49-F238E27FC236}">
                  <a16:creationId xmlns:a16="http://schemas.microsoft.com/office/drawing/2014/main" id="{6AC417DE-8F7D-255B-E1AB-3BF3013090B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548580" y="2198682"/>
              <a:ext cx="2391697" cy="1244568"/>
            </a:xfrm>
            <a:prstGeom prst="rect">
              <a:avLst/>
            </a:prstGeom>
          </p:spPr>
        </p:pic>
        <p:sp>
          <p:nvSpPr>
            <p:cNvPr id="10" name="正方形/長方形 9">
              <a:extLst>
                <a:ext uri="{FF2B5EF4-FFF2-40B4-BE49-F238E27FC236}">
                  <a16:creationId xmlns:a16="http://schemas.microsoft.com/office/drawing/2014/main" id="{02055C5F-AFC2-7DEF-6AA4-F5D832333BE5}"/>
                </a:ext>
              </a:extLst>
            </p:cNvPr>
            <p:cNvSpPr/>
            <p:nvPr/>
          </p:nvSpPr>
          <p:spPr>
            <a:xfrm>
              <a:off x="2181590" y="2622523"/>
              <a:ext cx="408382" cy="420563"/>
            </a:xfrm>
            <a:prstGeom prst="rect">
              <a:avLst/>
            </a:prstGeom>
            <a:noFill/>
            <a:ln w="12700">
              <a:solidFill>
                <a:srgbClr val="ED4F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31" name="グループ化 30">
            <a:extLst>
              <a:ext uri="{FF2B5EF4-FFF2-40B4-BE49-F238E27FC236}">
                <a16:creationId xmlns:a16="http://schemas.microsoft.com/office/drawing/2014/main" id="{0A7BDC24-C240-C63A-5B98-32498D38B7F5}"/>
              </a:ext>
            </a:extLst>
          </p:cNvPr>
          <p:cNvGrpSpPr/>
          <p:nvPr/>
        </p:nvGrpSpPr>
        <p:grpSpPr>
          <a:xfrm>
            <a:off x="421540" y="941718"/>
            <a:ext cx="4282651" cy="854820"/>
            <a:chOff x="1548580" y="1225657"/>
            <a:chExt cx="4652153" cy="928573"/>
          </a:xfrm>
        </p:grpSpPr>
        <p:pic>
          <p:nvPicPr>
            <p:cNvPr id="19" name="図 18">
              <a:extLst>
                <a:ext uri="{FF2B5EF4-FFF2-40B4-BE49-F238E27FC236}">
                  <a16:creationId xmlns:a16="http://schemas.microsoft.com/office/drawing/2014/main" id="{A170B523-9D3F-1C09-F3CA-9D48986255E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48580" y="1225657"/>
              <a:ext cx="4652153" cy="928573"/>
            </a:xfrm>
            <a:prstGeom prst="rect">
              <a:avLst/>
            </a:prstGeom>
          </p:spPr>
        </p:pic>
        <p:sp>
          <p:nvSpPr>
            <p:cNvPr id="20" name="正方形/長方形 19">
              <a:extLst>
                <a:ext uri="{FF2B5EF4-FFF2-40B4-BE49-F238E27FC236}">
                  <a16:creationId xmlns:a16="http://schemas.microsoft.com/office/drawing/2014/main" id="{4EAA4D4E-2738-B233-4E47-B1A7217EA2FF}"/>
                </a:ext>
              </a:extLst>
            </p:cNvPr>
            <p:cNvSpPr/>
            <p:nvPr/>
          </p:nvSpPr>
          <p:spPr>
            <a:xfrm>
              <a:off x="1632421" y="1263388"/>
              <a:ext cx="506095" cy="186358"/>
            </a:xfrm>
            <a:prstGeom prst="rect">
              <a:avLst/>
            </a:prstGeom>
            <a:noFill/>
            <a:ln w="12700">
              <a:solidFill>
                <a:srgbClr val="ED4F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正方形/長方形 20">
              <a:extLst>
                <a:ext uri="{FF2B5EF4-FFF2-40B4-BE49-F238E27FC236}">
                  <a16:creationId xmlns:a16="http://schemas.microsoft.com/office/drawing/2014/main" id="{C50FEB82-731A-25C0-55E9-03F9EA43887D}"/>
                </a:ext>
              </a:extLst>
            </p:cNvPr>
            <p:cNvSpPr/>
            <p:nvPr/>
          </p:nvSpPr>
          <p:spPr>
            <a:xfrm>
              <a:off x="3223669" y="1596764"/>
              <a:ext cx="138964" cy="158294"/>
            </a:xfrm>
            <a:prstGeom prst="rect">
              <a:avLst/>
            </a:prstGeom>
            <a:noFill/>
            <a:ln w="12700">
              <a:solidFill>
                <a:srgbClr val="ED4F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3" name="タイトル 1">
            <a:extLst>
              <a:ext uri="{FF2B5EF4-FFF2-40B4-BE49-F238E27FC236}">
                <a16:creationId xmlns:a16="http://schemas.microsoft.com/office/drawing/2014/main" id="{8E3D8643-4B59-8E66-87C8-5B5F8D9CA753}"/>
              </a:ext>
            </a:extLst>
          </p:cNvPr>
          <p:cNvSpPr txBox="1">
            <a:spLocks/>
          </p:cNvSpPr>
          <p:nvPr/>
        </p:nvSpPr>
        <p:spPr>
          <a:xfrm>
            <a:off x="0" y="3065061"/>
            <a:ext cx="9144000" cy="1090258"/>
          </a:xfrm>
          <a:prstGeom prst="rect">
            <a:avLst/>
          </a:prstGeom>
          <a:solidFill>
            <a:srgbClr val="FFA401"/>
          </a:solidFill>
          <a:ln>
            <a:noFill/>
          </a:ln>
        </p:spPr>
        <p:txBody>
          <a:bodyPr spcFirstLastPara="1" wrap="square" lIns="45700" tIns="45700" rIns="45700"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rgbClr val="000000"/>
              </a:buClr>
              <a:buSzPts val="3300"/>
              <a:buFont typeface="Calibri"/>
              <a:buNone/>
              <a:defRPr sz="3300" b="0" i="0" u="none" strike="noStrike" cap="none">
                <a:solidFill>
                  <a:srgbClr val="000000"/>
                </a:solidFill>
                <a:latin typeface="Calibri"/>
                <a:ea typeface="Calibri"/>
                <a:cs typeface="Calibri"/>
                <a:sym typeface="Calibri"/>
              </a:defRPr>
            </a:lvl1pPr>
            <a:lvl2pPr marR="0" lvl="1" algn="l" rtl="0">
              <a:lnSpc>
                <a:spcPct val="90000"/>
              </a:lnSpc>
              <a:spcBef>
                <a:spcPts val="0"/>
              </a:spcBef>
              <a:spcAft>
                <a:spcPts val="0"/>
              </a:spcAft>
              <a:buClr>
                <a:srgbClr val="000000"/>
              </a:buClr>
              <a:buSzPts val="3300"/>
              <a:buFont typeface="Calibri"/>
              <a:buNone/>
              <a:defRPr sz="3300" b="0" i="0" u="none" strike="noStrike" cap="none">
                <a:solidFill>
                  <a:srgbClr val="000000"/>
                </a:solidFill>
                <a:latin typeface="Calibri"/>
                <a:ea typeface="Calibri"/>
                <a:cs typeface="Calibri"/>
                <a:sym typeface="Calibri"/>
              </a:defRPr>
            </a:lvl2pPr>
            <a:lvl3pPr marR="0" lvl="2" algn="l" rtl="0">
              <a:lnSpc>
                <a:spcPct val="90000"/>
              </a:lnSpc>
              <a:spcBef>
                <a:spcPts val="0"/>
              </a:spcBef>
              <a:spcAft>
                <a:spcPts val="0"/>
              </a:spcAft>
              <a:buClr>
                <a:srgbClr val="000000"/>
              </a:buClr>
              <a:buSzPts val="3300"/>
              <a:buFont typeface="Calibri"/>
              <a:buNone/>
              <a:defRPr sz="3300" b="0" i="0" u="none" strike="noStrike" cap="none">
                <a:solidFill>
                  <a:srgbClr val="000000"/>
                </a:solidFill>
                <a:latin typeface="Calibri"/>
                <a:ea typeface="Calibri"/>
                <a:cs typeface="Calibri"/>
                <a:sym typeface="Calibri"/>
              </a:defRPr>
            </a:lvl3pPr>
            <a:lvl4pPr marR="0" lvl="3" algn="l" rtl="0">
              <a:lnSpc>
                <a:spcPct val="90000"/>
              </a:lnSpc>
              <a:spcBef>
                <a:spcPts val="0"/>
              </a:spcBef>
              <a:spcAft>
                <a:spcPts val="0"/>
              </a:spcAft>
              <a:buClr>
                <a:srgbClr val="000000"/>
              </a:buClr>
              <a:buSzPts val="3300"/>
              <a:buFont typeface="Calibri"/>
              <a:buNone/>
              <a:defRPr sz="3300" b="0" i="0" u="none" strike="noStrike" cap="none">
                <a:solidFill>
                  <a:srgbClr val="000000"/>
                </a:solidFill>
                <a:latin typeface="Calibri"/>
                <a:ea typeface="Calibri"/>
                <a:cs typeface="Calibri"/>
                <a:sym typeface="Calibri"/>
              </a:defRPr>
            </a:lvl4pPr>
            <a:lvl5pPr marR="0" lvl="4" algn="l" rtl="0">
              <a:lnSpc>
                <a:spcPct val="90000"/>
              </a:lnSpc>
              <a:spcBef>
                <a:spcPts val="0"/>
              </a:spcBef>
              <a:spcAft>
                <a:spcPts val="0"/>
              </a:spcAft>
              <a:buClr>
                <a:srgbClr val="000000"/>
              </a:buClr>
              <a:buSzPts val="3300"/>
              <a:buFont typeface="Calibri"/>
              <a:buNone/>
              <a:defRPr sz="3300" b="0" i="0" u="none" strike="noStrike" cap="none">
                <a:solidFill>
                  <a:srgbClr val="000000"/>
                </a:solidFill>
                <a:latin typeface="Calibri"/>
                <a:ea typeface="Calibri"/>
                <a:cs typeface="Calibri"/>
                <a:sym typeface="Calibri"/>
              </a:defRPr>
            </a:lvl5pPr>
            <a:lvl6pPr marR="0" lvl="5" algn="l" rtl="0">
              <a:lnSpc>
                <a:spcPct val="90000"/>
              </a:lnSpc>
              <a:spcBef>
                <a:spcPts val="0"/>
              </a:spcBef>
              <a:spcAft>
                <a:spcPts val="0"/>
              </a:spcAft>
              <a:buClr>
                <a:srgbClr val="000000"/>
              </a:buClr>
              <a:buSzPts val="3300"/>
              <a:buFont typeface="Calibri"/>
              <a:buNone/>
              <a:defRPr sz="3300" b="0" i="0" u="none" strike="noStrike" cap="none">
                <a:solidFill>
                  <a:srgbClr val="000000"/>
                </a:solidFill>
                <a:latin typeface="Calibri"/>
                <a:ea typeface="Calibri"/>
                <a:cs typeface="Calibri"/>
                <a:sym typeface="Calibri"/>
              </a:defRPr>
            </a:lvl6pPr>
            <a:lvl7pPr marR="0" lvl="6" algn="l" rtl="0">
              <a:lnSpc>
                <a:spcPct val="90000"/>
              </a:lnSpc>
              <a:spcBef>
                <a:spcPts val="0"/>
              </a:spcBef>
              <a:spcAft>
                <a:spcPts val="0"/>
              </a:spcAft>
              <a:buClr>
                <a:srgbClr val="000000"/>
              </a:buClr>
              <a:buSzPts val="3300"/>
              <a:buFont typeface="Calibri"/>
              <a:buNone/>
              <a:defRPr sz="3300" b="0" i="0" u="none" strike="noStrike" cap="none">
                <a:solidFill>
                  <a:srgbClr val="000000"/>
                </a:solidFill>
                <a:latin typeface="Calibri"/>
                <a:ea typeface="Calibri"/>
                <a:cs typeface="Calibri"/>
                <a:sym typeface="Calibri"/>
              </a:defRPr>
            </a:lvl7pPr>
            <a:lvl8pPr marR="0" lvl="7" algn="l" rtl="0">
              <a:lnSpc>
                <a:spcPct val="90000"/>
              </a:lnSpc>
              <a:spcBef>
                <a:spcPts val="0"/>
              </a:spcBef>
              <a:spcAft>
                <a:spcPts val="0"/>
              </a:spcAft>
              <a:buClr>
                <a:srgbClr val="000000"/>
              </a:buClr>
              <a:buSzPts val="3300"/>
              <a:buFont typeface="Calibri"/>
              <a:buNone/>
              <a:defRPr sz="3300" b="0" i="0" u="none" strike="noStrike" cap="none">
                <a:solidFill>
                  <a:srgbClr val="000000"/>
                </a:solidFill>
                <a:latin typeface="Calibri"/>
                <a:ea typeface="Calibri"/>
                <a:cs typeface="Calibri"/>
                <a:sym typeface="Calibri"/>
              </a:defRPr>
            </a:lvl8pPr>
            <a:lvl9pPr marR="0" lvl="8" algn="l" rtl="0">
              <a:lnSpc>
                <a:spcPct val="90000"/>
              </a:lnSpc>
              <a:spcBef>
                <a:spcPts val="0"/>
              </a:spcBef>
              <a:spcAft>
                <a:spcPts val="0"/>
              </a:spcAft>
              <a:buClr>
                <a:srgbClr val="000000"/>
              </a:buClr>
              <a:buSzPts val="3300"/>
              <a:buFont typeface="Calibri"/>
              <a:buNone/>
              <a:defRPr sz="3300" b="0" i="0" u="none" strike="noStrike" cap="none">
                <a:solidFill>
                  <a:srgbClr val="000000"/>
                </a:solidFill>
                <a:latin typeface="Calibri"/>
                <a:ea typeface="Calibri"/>
                <a:cs typeface="Calibri"/>
                <a:sym typeface="Calibri"/>
              </a:defRPr>
            </a:lvl9pPr>
          </a:lstStyle>
          <a:p>
            <a:pPr algn="ctr">
              <a:lnSpc>
                <a:spcPct val="150000"/>
              </a:lnSpc>
            </a:pPr>
            <a:r>
              <a:rPr kumimoji="1" lang="ja-JP" altLang="en-US" sz="1600" b="1" dirty="0">
                <a:solidFill>
                  <a:schemeClr val="bg1"/>
                </a:solidFill>
                <a:latin typeface="Yu Gothic UI" panose="020B0500000000000000" pitchFamily="50" charset="-128"/>
                <a:ea typeface="Yu Gothic UI" panose="020B0500000000000000" pitchFamily="50" charset="-128"/>
              </a:rPr>
              <a:t>治療のリスクについて</a:t>
            </a:r>
            <a:br>
              <a:rPr kumimoji="1" lang="en-US" altLang="ja-JP" sz="1600" b="1" dirty="0">
                <a:solidFill>
                  <a:schemeClr val="bg1"/>
                </a:solidFill>
                <a:latin typeface="Yu Gothic UI" panose="020B0500000000000000" pitchFamily="50" charset="-128"/>
                <a:ea typeface="Yu Gothic UI" panose="020B0500000000000000" pitchFamily="50" charset="-128"/>
              </a:rPr>
            </a:br>
            <a:r>
              <a:rPr kumimoji="1" lang="ja-JP" altLang="en-US" sz="1200" b="1" dirty="0">
                <a:solidFill>
                  <a:schemeClr val="bg1"/>
                </a:solidFill>
                <a:latin typeface="Yu Gothic UI" panose="020B0500000000000000" pitchFamily="50" charset="-128"/>
                <a:ea typeface="Yu Gothic UI" panose="020B0500000000000000" pitchFamily="50" charset="-128"/>
              </a:rPr>
              <a:t>リスク説明はガイドラインで規定されている必須項目です。</a:t>
            </a:r>
          </a:p>
          <a:p>
            <a:pPr algn="ctr">
              <a:lnSpc>
                <a:spcPct val="150000"/>
              </a:lnSpc>
            </a:pPr>
            <a:r>
              <a:rPr kumimoji="1" lang="ja-JP" altLang="en-US" sz="1200" b="1" dirty="0">
                <a:solidFill>
                  <a:schemeClr val="bg1"/>
                </a:solidFill>
                <a:latin typeface="Yu Gothic UI" panose="020B0500000000000000" pitchFamily="50" charset="-128"/>
                <a:ea typeface="Yu Gothic UI" panose="020B0500000000000000" pitchFamily="50" charset="-128"/>
              </a:rPr>
              <a:t>限定解除要件に相当する治療リスクの説明を事務局にて選定します。</a:t>
            </a:r>
          </a:p>
        </p:txBody>
      </p:sp>
      <p:sp>
        <p:nvSpPr>
          <p:cNvPr id="4" name="テキスト ボックス 3">
            <a:extLst>
              <a:ext uri="{FF2B5EF4-FFF2-40B4-BE49-F238E27FC236}">
                <a16:creationId xmlns:a16="http://schemas.microsoft.com/office/drawing/2014/main" id="{2D2B9D8F-3CFD-06D8-1B85-C9F4A2A4BE01}"/>
              </a:ext>
            </a:extLst>
          </p:cNvPr>
          <p:cNvSpPr txBox="1"/>
          <p:nvPr/>
        </p:nvSpPr>
        <p:spPr>
          <a:xfrm>
            <a:off x="1401900" y="4431651"/>
            <a:ext cx="6340197" cy="461665"/>
          </a:xfrm>
          <a:prstGeom prst="rect">
            <a:avLst/>
          </a:prstGeom>
          <a:noFill/>
        </p:spPr>
        <p:txBody>
          <a:bodyPr wrap="none" rtlCol="0">
            <a:spAutoFit/>
          </a:bodyPr>
          <a:lstStyle/>
          <a:p>
            <a:pPr algn="ctr"/>
            <a:r>
              <a:rPr kumimoji="1" lang="ja-JP" altLang="en-US" sz="2400" dirty="0">
                <a:solidFill>
                  <a:srgbClr val="2E3131"/>
                </a:solidFill>
                <a:latin typeface="+mj-lt"/>
              </a:rPr>
              <a:t>リスク一覧は</a:t>
            </a:r>
            <a:r>
              <a:rPr kumimoji="1" lang="ja-JP" altLang="en-US" sz="2400" dirty="0">
                <a:latin typeface="+mj-lt"/>
                <a:hlinkClick r:id="rId4"/>
              </a:rPr>
              <a:t>こちら</a:t>
            </a:r>
            <a:r>
              <a:rPr kumimoji="1" lang="ja-JP" altLang="en-US" sz="2400" dirty="0">
                <a:solidFill>
                  <a:srgbClr val="2E3131"/>
                </a:solidFill>
                <a:latin typeface="+mj-lt"/>
              </a:rPr>
              <a:t>からご覧いただけます。</a:t>
            </a:r>
          </a:p>
        </p:txBody>
      </p:sp>
      <p:sp>
        <p:nvSpPr>
          <p:cNvPr id="5" name="テキスト ボックス 4">
            <a:extLst>
              <a:ext uri="{FF2B5EF4-FFF2-40B4-BE49-F238E27FC236}">
                <a16:creationId xmlns:a16="http://schemas.microsoft.com/office/drawing/2014/main" id="{EE8A77C7-2125-1672-CCF3-BC4720C1688A}"/>
              </a:ext>
            </a:extLst>
          </p:cNvPr>
          <p:cNvSpPr txBox="1"/>
          <p:nvPr/>
        </p:nvSpPr>
        <p:spPr>
          <a:xfrm>
            <a:off x="854475" y="4989163"/>
            <a:ext cx="7435049" cy="261610"/>
          </a:xfrm>
          <a:prstGeom prst="rect">
            <a:avLst/>
          </a:prstGeom>
          <a:noFill/>
        </p:spPr>
        <p:txBody>
          <a:bodyPr wrap="none" rtlCol="0">
            <a:spAutoFit/>
          </a:bodyPr>
          <a:lstStyle/>
          <a:p>
            <a:pPr algn="ctr"/>
            <a:r>
              <a:rPr kumimoji="1" lang="en-US" altLang="ja-JP" sz="1100" dirty="0">
                <a:solidFill>
                  <a:srgbClr val="2E3131"/>
                </a:solidFill>
                <a:latin typeface="+mj-lt"/>
              </a:rPr>
              <a:t>https://docs.google.com/presentation/d/1JTYm1fylKJp2udiCRErwsRnicBGgZS-xnhwZv6cmRLk/edit#slide=id.p</a:t>
            </a:r>
            <a:endParaRPr kumimoji="1" lang="ja-JP" altLang="en-US" sz="1100" dirty="0">
              <a:solidFill>
                <a:srgbClr val="2E3131"/>
              </a:solidFill>
              <a:latin typeface="+mj-lt"/>
            </a:endParaRPr>
          </a:p>
        </p:txBody>
      </p:sp>
    </p:spTree>
    <p:extLst>
      <p:ext uri="{BB962C8B-B14F-4D97-AF65-F5344CB8AC3E}">
        <p14:creationId xmlns:p14="http://schemas.microsoft.com/office/powerpoint/2010/main" val="1317243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図プレースホルダー 4">
            <a:extLst>
              <a:ext uri="{FF2B5EF4-FFF2-40B4-BE49-F238E27FC236}">
                <a16:creationId xmlns:a16="http://schemas.microsoft.com/office/drawing/2014/main" id="{43C5CD10-D2C8-23CA-F10A-565BBD5DA048}"/>
              </a:ext>
            </a:extLst>
          </p:cNvPr>
          <p:cNvSpPr>
            <a:spLocks noGrp="1"/>
          </p:cNvSpPr>
          <p:nvPr>
            <p:ph type="pic" sz="quarter" idx="17"/>
          </p:nvPr>
        </p:nvSpPr>
        <p:spPr>
          <a:xfrm>
            <a:off x="2681995" y="1495138"/>
            <a:ext cx="1071563" cy="690562"/>
          </a:xfrm>
        </p:spPr>
        <p:txBody>
          <a:bodyPr/>
          <a:lstStyle/>
          <a:p>
            <a:endParaRPr lang="ja-JP" altLang="en-US"/>
          </a:p>
        </p:txBody>
      </p:sp>
      <p:pic>
        <p:nvPicPr>
          <p:cNvPr id="25" name="図 24">
            <a:extLst>
              <a:ext uri="{FF2B5EF4-FFF2-40B4-BE49-F238E27FC236}">
                <a16:creationId xmlns:a16="http://schemas.microsoft.com/office/drawing/2014/main" id="{9C094CC8-BEEE-E07E-918A-082D0913CBCD}"/>
              </a:ext>
            </a:extLst>
          </p:cNvPr>
          <p:cNvPicPr>
            <a:picLocks noChangeAspect="1"/>
          </p:cNvPicPr>
          <p:nvPr/>
        </p:nvPicPr>
        <p:blipFill>
          <a:blip r:embed="rId2"/>
          <a:stretch>
            <a:fillRect/>
          </a:stretch>
        </p:blipFill>
        <p:spPr>
          <a:xfrm>
            <a:off x="0" y="66675"/>
            <a:ext cx="9144000" cy="5648325"/>
          </a:xfrm>
          <a:prstGeom prst="rect">
            <a:avLst/>
          </a:prstGeom>
        </p:spPr>
      </p:pic>
    </p:spTree>
    <p:extLst>
      <p:ext uri="{BB962C8B-B14F-4D97-AF65-F5344CB8AC3E}">
        <p14:creationId xmlns:p14="http://schemas.microsoft.com/office/powerpoint/2010/main" val="1437605828"/>
      </p:ext>
    </p:extLst>
  </p:cSld>
  <p:clrMapOvr>
    <a:masterClrMapping/>
  </p:clrMapOvr>
</p:sld>
</file>

<file path=ppt/theme/theme1.xml><?xml version="1.0" encoding="utf-8"?>
<a:theme xmlns:a="http://schemas.openxmlformats.org/drawingml/2006/main" name="Office テーマ">
  <a:themeElements>
    <a:clrScheme name="Office テーマ">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ユーザー定義 1">
      <a:majorFont>
        <a:latin typeface="游ゴシック Medium"/>
        <a:ea typeface="游ゴシック Medium"/>
        <a:cs typeface=""/>
      </a:majorFont>
      <a:minorFont>
        <a:latin typeface="游ゴシック Medium"/>
        <a:ea typeface="游ゴシック Medium"/>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テーマ">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1316</TotalTime>
  <Words>97</Words>
  <Application>Microsoft Office PowerPoint</Application>
  <PresentationFormat>画面に合わせる (16:10)</PresentationFormat>
  <Paragraphs>6</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Yu Gothic UI</vt:lpstr>
      <vt:lpstr>メイリオ</vt:lpstr>
      <vt:lpstr>Arial</vt:lpstr>
      <vt:lpstr>Calibri</vt:lpstr>
      <vt:lpstr>Office テーマ</vt:lpstr>
      <vt:lpstr>PowerPoint プレゼンテーション</vt:lpstr>
      <vt:lpstr>PowerPoint プレゼンテーション</vt:lpstr>
      <vt:lpstr>文字数が足りない場合 下記の方法でスライドの追加が可能ですのでご活用ください。</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asuma</dc:creator>
  <cp:lastModifiedBy>佑弥 出崎</cp:lastModifiedBy>
  <cp:revision>77</cp:revision>
  <dcterms:modified xsi:type="dcterms:W3CDTF">2024-07-18T08:34:03Z</dcterms:modified>
</cp:coreProperties>
</file>