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6"/>
  </p:notesMasterIdLst>
  <p:handoutMasterIdLst>
    <p:handoutMasterId r:id="rId7"/>
  </p:handoutMasterIdLst>
  <p:sldIdLst>
    <p:sldId id="279" r:id="rId2"/>
    <p:sldId id="266" r:id="rId3"/>
    <p:sldId id="272" r:id="rId4"/>
    <p:sldId id="271" r:id="rId5"/>
  </p:sldIdLst>
  <p:sldSz cx="9144000" cy="5715000" type="screen16x10"/>
  <p:notesSz cx="6858000" cy="9144000"/>
  <p:embeddedFontLst>
    <p:embeddedFont>
      <p:font typeface="Calibri" panose="020F0502020204030204" pitchFamily="34" charset="0"/>
      <p:regular r:id="rId8"/>
      <p:bold r:id="rId9"/>
      <p:italic r:id="rId10"/>
      <p:boldItalic r:id="rId11"/>
    </p:embeddedFont>
    <p:embeddedFont>
      <p:font typeface="Yu Gothic UI" panose="020B0500000000000000" pitchFamily="50" charset="-128"/>
      <p:regular r:id="rId12"/>
      <p:bold r:id="rId13"/>
    </p:embeddedFont>
    <p:embeddedFont>
      <p:font typeface="メイリオ" panose="020B0604030504040204" pitchFamily="50" charset="-128"/>
      <p:regular r:id="rId14"/>
      <p:bold r:id="rId15"/>
      <p:italic r:id="rId16"/>
      <p:boldItalic r:id="rId17"/>
    </p:embeddedFont>
    <p:embeddedFont>
      <p:font typeface="游ゴシック Medium" panose="020B0500000000000000" pitchFamily="50" charset="-128"/>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こちらから作成をお願いします。" id="{76D054BE-94DF-4284-B0A4-BDF54F686B37}">
          <p14:sldIdLst>
            <p14:sldId id="279"/>
            <p14:sldId id="266"/>
          </p14:sldIdLst>
        </p14:section>
        <p14:section name="フォーム作成マニュアル" id="{CF94B3A1-5929-462A-A189-1CC02AF2ECC3}">
          <p14:sldIdLst>
            <p14:sldId id="272"/>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jcTgTBIPeewTl4ibvhAEu7HyL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31"/>
    <a:srgbClr val="FFA401"/>
    <a:srgbClr val="ED4F44"/>
    <a:srgbClr val="18B8C4"/>
    <a:srgbClr val="FFE599"/>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34B773-9C25-4124-9627-43E50B40AF72}">
  <a:tblStyle styleId="{CF34B773-9C25-4124-9627-43E50B40AF7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A86203-7B64-41C9-813D-E682017870BE}"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0E0E0"/>
          </a:solidFill>
        </a:fill>
      </a:tcStyle>
    </a:wholeTbl>
    <a:band1H>
      <a:tcTxStyle b="off" i="off"/>
      <a:tcStyle>
        <a:tcBdr/>
      </a:tcStyle>
    </a:band1H>
    <a:band2H>
      <a:tcTxStyle b="off" i="off"/>
      <a:tcStyle>
        <a:tcBdr/>
        <a:fill>
          <a:solidFill>
            <a:srgbClr val="F0F0F0"/>
          </a:solidFill>
        </a:fill>
      </a:tcStyle>
    </a:band2H>
    <a:band1V>
      <a:tcTxStyle b="off" i="off"/>
      <a:tcStyle>
        <a:tcBdr/>
      </a:tcStyle>
    </a:band1V>
    <a:band2V>
      <a:tcTxStyle b="off" i="off"/>
      <a:tcStyle>
        <a:tcBdr/>
      </a:tcStyle>
    </a:band2V>
    <a:lastCol>
      <a:tcTxStyle b="off" i="off"/>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214" autoAdjust="0"/>
  </p:normalViewPr>
  <p:slideViewPr>
    <p:cSldViewPr snapToGrid="0">
      <p:cViewPr>
        <p:scale>
          <a:sx n="115" d="100"/>
          <a:sy n="115" d="100"/>
        </p:scale>
        <p:origin x="488" y="-108"/>
      </p:cViewPr>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DC09D13-C7BB-2638-4AC0-A3211B5F23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838B138-C39A-F455-BEAA-9D4A2C2FF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CF7A3-273A-49AF-8F6D-971BCBED45E9}" type="datetimeFigureOut">
              <a:rPr kumimoji="1" lang="ja-JP" altLang="en-US" smtClean="0"/>
              <a:t>2023/6/22</a:t>
            </a:fld>
            <a:endParaRPr kumimoji="1" lang="ja-JP" altLang="en-US"/>
          </a:p>
        </p:txBody>
      </p:sp>
      <p:sp>
        <p:nvSpPr>
          <p:cNvPr id="4" name="フッター プレースホルダー 3">
            <a:extLst>
              <a:ext uri="{FF2B5EF4-FFF2-40B4-BE49-F238E27FC236}">
                <a16:creationId xmlns:a16="http://schemas.microsoft.com/office/drawing/2014/main" id="{F5FA047C-D079-74FE-835B-E920E73669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98AAD6B-3B46-AE56-72B8-C618C2D945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CE5BD8-93A0-4EA8-B528-EB8CD9923960}" type="slidenum">
              <a:rPr kumimoji="1" lang="ja-JP" altLang="en-US" smtClean="0"/>
              <a:t>‹#›</a:t>
            </a:fld>
            <a:endParaRPr kumimoji="1" lang="ja-JP" altLang="en-US"/>
          </a:p>
        </p:txBody>
      </p:sp>
    </p:spTree>
    <p:extLst>
      <p:ext uri="{BB962C8B-B14F-4D97-AF65-F5344CB8AC3E}">
        <p14:creationId xmlns:p14="http://schemas.microsoft.com/office/powerpoint/2010/main" val="122130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854200" y="685800"/>
            <a:ext cx="105663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必須項目フォーム【A欄】">
    <p:spTree>
      <p:nvGrpSpPr>
        <p:cNvPr id="1" name=""/>
        <p:cNvGrpSpPr/>
        <p:nvPr/>
      </p:nvGrpSpPr>
      <p:grpSpPr>
        <a:xfrm>
          <a:off x="0" y="0"/>
          <a:ext cx="0" cy="0"/>
          <a:chOff x="0" y="0"/>
          <a:chExt cx="0" cy="0"/>
        </a:xfrm>
      </p:grpSpPr>
      <p:graphicFrame>
        <p:nvGraphicFramePr>
          <p:cNvPr id="5" name="Google Shape;104;g1d1066aae74_0_0">
            <a:extLst>
              <a:ext uri="{FF2B5EF4-FFF2-40B4-BE49-F238E27FC236}">
                <a16:creationId xmlns:a16="http://schemas.microsoft.com/office/drawing/2014/main" id="{C5B25581-3ABD-E0AA-DDEB-EDD4A38146EA}"/>
              </a:ext>
            </a:extLst>
          </p:cNvPr>
          <p:cNvGraphicFramePr/>
          <p:nvPr userDrawn="1">
            <p:extLst>
              <p:ext uri="{D42A27DB-BD31-4B8C-83A1-F6EECF244321}">
                <p14:modId xmlns:p14="http://schemas.microsoft.com/office/powerpoint/2010/main" val="734239594"/>
              </p:ext>
            </p:extLst>
          </p:nvPr>
        </p:nvGraphicFramePr>
        <p:xfrm>
          <a:off x="-3" y="644354"/>
          <a:ext cx="9143999" cy="5069875"/>
        </p:xfrm>
        <a:graphic>
          <a:graphicData uri="http://schemas.openxmlformats.org/drawingml/2006/table">
            <a:tbl>
              <a:tblPr>
                <a:noFill/>
                <a:tableStyleId>{CF34B773-9C25-4124-9627-43E50B40AF72}</a:tableStyleId>
              </a:tblPr>
              <a:tblGrid>
                <a:gridCol w="1666568">
                  <a:extLst>
                    <a:ext uri="{9D8B030D-6E8A-4147-A177-3AD203B41FA5}">
                      <a16:colId xmlns:a16="http://schemas.microsoft.com/office/drawing/2014/main" val="20001"/>
                    </a:ext>
                  </a:extLst>
                </a:gridCol>
                <a:gridCol w="1620997">
                  <a:extLst>
                    <a:ext uri="{9D8B030D-6E8A-4147-A177-3AD203B41FA5}">
                      <a16:colId xmlns:a16="http://schemas.microsoft.com/office/drawing/2014/main" val="20002"/>
                    </a:ext>
                  </a:extLst>
                </a:gridCol>
                <a:gridCol w="628131">
                  <a:extLst>
                    <a:ext uri="{9D8B030D-6E8A-4147-A177-3AD203B41FA5}">
                      <a16:colId xmlns:a16="http://schemas.microsoft.com/office/drawing/2014/main" val="2957099337"/>
                    </a:ext>
                  </a:extLst>
                </a:gridCol>
                <a:gridCol w="818535">
                  <a:extLst>
                    <a:ext uri="{9D8B030D-6E8A-4147-A177-3AD203B41FA5}">
                      <a16:colId xmlns:a16="http://schemas.microsoft.com/office/drawing/2014/main" val="4002865282"/>
                    </a:ext>
                  </a:extLst>
                </a:gridCol>
                <a:gridCol w="530943">
                  <a:extLst>
                    <a:ext uri="{9D8B030D-6E8A-4147-A177-3AD203B41FA5}">
                      <a16:colId xmlns:a16="http://schemas.microsoft.com/office/drawing/2014/main" val="3677472134"/>
                    </a:ext>
                  </a:extLst>
                </a:gridCol>
                <a:gridCol w="862780">
                  <a:extLst>
                    <a:ext uri="{9D8B030D-6E8A-4147-A177-3AD203B41FA5}">
                      <a16:colId xmlns:a16="http://schemas.microsoft.com/office/drawing/2014/main" val="791022576"/>
                    </a:ext>
                  </a:extLst>
                </a:gridCol>
                <a:gridCol w="1371253">
                  <a:extLst>
                    <a:ext uri="{9D8B030D-6E8A-4147-A177-3AD203B41FA5}">
                      <a16:colId xmlns:a16="http://schemas.microsoft.com/office/drawing/2014/main" val="553399613"/>
                    </a:ext>
                  </a:extLst>
                </a:gridCol>
                <a:gridCol w="1644792">
                  <a:extLst>
                    <a:ext uri="{9D8B030D-6E8A-4147-A177-3AD203B41FA5}">
                      <a16:colId xmlns:a16="http://schemas.microsoft.com/office/drawing/2014/main" val="2937691321"/>
                    </a:ext>
                  </a:extLst>
                </a:gridCol>
              </a:tblGrid>
              <a:tr h="388652">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1 </a:t>
                      </a:r>
                      <a:r>
                        <a:rPr lang="en-US" sz="1000" b="1" u="none" strike="noStrike" cap="none" dirty="0" err="1">
                          <a:solidFill>
                            <a:schemeClr val="bg1"/>
                          </a:solidFill>
                          <a:latin typeface="Yu Gothic UI" panose="020B0500000000000000" pitchFamily="50" charset="-128"/>
                          <a:ea typeface="Yu Gothic UI" panose="020B0500000000000000" pitchFamily="50" charset="-128"/>
                        </a:rPr>
                        <a:t>タイトル</a:t>
                      </a:r>
                      <a:endParaRPr sz="800" b="1"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0"/>
                  </a:ext>
                </a:extLst>
              </a:tr>
              <a:tr h="354195">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2</a:t>
                      </a:r>
                      <a:r>
                        <a:rPr lang="en-US" altLang="ja-JP" sz="1000" b="1" u="none" strike="noStrike" cap="none" dirty="0">
                          <a:solidFill>
                            <a:schemeClr val="bg1"/>
                          </a:solidFill>
                          <a:latin typeface="Yu Gothic UI" panose="020B0500000000000000" pitchFamily="50" charset="-128"/>
                          <a:ea typeface="Yu Gothic UI" panose="020B0500000000000000" pitchFamily="50" charset="-128"/>
                          <a:sym typeface="Helvetica Neue"/>
                        </a:rPr>
                        <a:t>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年齢</a:t>
                      </a:r>
                      <a:endParaRPr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3 </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性別</a:t>
                      </a:r>
                      <a:endPar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該当する方に中心の〇を移動してください</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lang="ja-JP" altLang="en-US" sz="6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1000" b="0" u="none" strike="noStrike" cap="none" dirty="0">
                          <a:latin typeface="Yu Gothic UI" panose="020B0500000000000000" pitchFamily="50" charset="-128"/>
                          <a:ea typeface="Yu Gothic UI" panose="020B0500000000000000" pitchFamily="50" charset="-128"/>
                        </a:rPr>
                        <a:t>男性　　　女性</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A-4 </a:t>
                      </a:r>
                      <a:r>
                        <a:rPr lang="ja-JP" altLang="en-US"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診療種別</a:t>
                      </a:r>
                      <a:endPar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6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該当する方に中心の〇を移動してください</a:t>
                      </a: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4 </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診療種別</a:t>
                      </a:r>
                      <a:endPar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a:t>
                      </a:r>
                      <a:endParaRPr lang="en-US" altLang="ja-JP"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中心の〇を移動してください</a:t>
                      </a:r>
                      <a:endParaRPr lang="ja-JP" altLang="en-US" sz="7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1000" u="none" strike="noStrike" cap="none" dirty="0">
                          <a:latin typeface="Yu Gothic UI" panose="020B0500000000000000" pitchFamily="50" charset="-128"/>
                          <a:ea typeface="Yu Gothic UI" panose="020B0500000000000000" pitchFamily="50" charset="-128"/>
                        </a:rPr>
                        <a:t>保険診療　　　自由診療</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extLst>
                  <a:ext uri="{0D108BD9-81ED-4DB2-BD59-A6C34878D82A}">
                    <a16:rowId xmlns:a16="http://schemas.microsoft.com/office/drawing/2014/main" val="10001"/>
                  </a:ext>
                </a:extLst>
              </a:tr>
              <a:tr h="601863">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5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主訴や</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相談内容</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、患者様のご来院背景等</a:t>
                      </a:r>
                      <a:endParaRPr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lnT w="12700" cap="flat" cmpd="sng" algn="ctr">
                      <a:solidFill>
                        <a:srgbClr val="ED4F44"/>
                      </a:solidFill>
                      <a:prstDash val="solid"/>
                      <a:round/>
                      <a:headEnd type="none" w="med" len="med"/>
                      <a:tailEnd type="none" w="med" len="med"/>
                    </a:lnT>
                  </a:tcPr>
                </a:tc>
                <a:extLst>
                  <a:ext uri="{0D108BD9-81ED-4DB2-BD59-A6C34878D82A}">
                    <a16:rowId xmlns:a16="http://schemas.microsoft.com/office/drawing/2014/main" val="10004"/>
                  </a:ext>
                </a:extLst>
              </a:tr>
              <a:tr h="41148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6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診断結果</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5"/>
                  </a:ext>
                </a:extLst>
              </a:tr>
              <a:tr h="69581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rPr>
                        <a:t>7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ご提案した治療方法、患者様がその治療方法を選んだ理由等</a:t>
                      </a:r>
                      <a:endParaRPr lang="ja-JP" altLang="en-US" sz="800" b="1"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dirty="0"/>
                    </a:p>
                  </a:txBody>
                  <a:tcPr marL="91425" marR="91425" marT="91425" marB="91425" anchor="ctr">
                    <a:lnR w="9525" cap="flat" cmpd="sng">
                      <a:solidFill>
                        <a:srgbClr val="9E9E9E"/>
                      </a:solidFill>
                      <a:prstDash val="solid"/>
                      <a:round/>
                      <a:headEnd type="none" w="sm" len="sm"/>
                      <a:tailEnd type="none" w="sm" len="sm"/>
                    </a:lnR>
                    <a:lnB w="9525" cap="flat" cmpd="sng" algn="ctr">
                      <a:solidFill>
                        <a:srgbClr val="9E9E9E"/>
                      </a:solidFill>
                      <a:prstDash val="solid"/>
                      <a:round/>
                      <a:headEnd type="none" w="sm" len="sm"/>
                      <a:tailEnd type="none" w="sm" len="sm"/>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7"/>
                  </a:ext>
                </a:extLst>
              </a:tr>
              <a:tr h="680870">
                <a:tc>
                  <a:txBody>
                    <a:bodyPr/>
                    <a:lstStyle/>
                    <a:p>
                      <a:pPr marL="0" marR="0" lvl="0" indent="0" algn="l" rtl="0">
                        <a:lnSpc>
                          <a:spcPct val="100000"/>
                        </a:lnSpc>
                        <a:spcBef>
                          <a:spcPts val="0"/>
                        </a:spcBef>
                        <a:spcAft>
                          <a:spcPts val="0"/>
                        </a:spcAft>
                        <a:buClr>
                          <a:srgbClr val="000000"/>
                        </a:buClr>
                        <a:buSzPts val="600"/>
                        <a:buFont typeface="Arial"/>
                        <a:buNone/>
                      </a:pPr>
                      <a:r>
                        <a:rPr lang="en-US" sz="1000" b="1" dirty="0">
                          <a:solidFill>
                            <a:schemeClr val="bg1"/>
                          </a:solidFill>
                          <a:latin typeface="Yu Gothic UI" panose="020B0500000000000000" pitchFamily="50" charset="-128"/>
                          <a:ea typeface="Yu Gothic UI" panose="020B0500000000000000" pitchFamily="50" charset="-128"/>
                        </a:rPr>
                        <a:t>8 </a:t>
                      </a:r>
                      <a:r>
                        <a:rPr lang="ja-JP" altLang="en-US" sz="1000" b="1" dirty="0">
                          <a:solidFill>
                            <a:schemeClr val="bg1"/>
                          </a:solidFill>
                          <a:latin typeface="Yu Gothic UI" panose="020B0500000000000000" pitchFamily="50" charset="-128"/>
                          <a:ea typeface="Yu Gothic UI" panose="020B0500000000000000" pitchFamily="50" charset="-128"/>
                        </a:rPr>
                        <a:t>治療内容、治療箇所、使用した装置等</a:t>
                      </a:r>
                      <a:endParaRPr sz="1000" b="1" u="none" strike="noStrike" cap="none"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r>
                        <a:rPr lang="ja-JP" altLang="en-US" sz="600" dirty="0">
                          <a:solidFill>
                            <a:schemeClr val="dk1"/>
                          </a:solidFill>
                          <a:latin typeface="メイリオ" panose="020B0604030504040204" pitchFamily="50" charset="-128"/>
                          <a:ea typeface="メイリオ" panose="020B0604030504040204" pitchFamily="50" charset="-128"/>
                        </a:rPr>
                        <a:t>　　　</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dirty="0"/>
                    </a:p>
                  </a:txBody>
                  <a:tcPr marL="91425" marR="91425" marT="91425" marB="91425" anchor="ctr">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8"/>
                  </a:ext>
                </a:extLst>
              </a:tr>
              <a:tr h="6997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9 </a:t>
                      </a:r>
                      <a:r>
                        <a:rPr lang="en-US" altLang="ja-JP"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治療後の様子</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や治療後の通院状況、患者様からの感謝の言葉等</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9"/>
                  </a:ext>
                </a:extLst>
              </a:tr>
              <a:tr h="46355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10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クリニックより</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10"/>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11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治療期間または</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Calibri"/>
                          <a:sym typeface="Calibri"/>
                        </a:rPr>
                        <a:t>治療回数</a:t>
                      </a:r>
                      <a:endParaRPr sz="1000" b="1" u="none" strike="noStrike" cap="none" dirty="0">
                        <a:solidFill>
                          <a:schemeClr val="bg1"/>
                        </a:solidFill>
                        <a:latin typeface="Yu Gothic UI" panose="020B0500000000000000" pitchFamily="50" charset="-128"/>
                        <a:ea typeface="Yu Gothic UI" panose="020B0500000000000000" pitchFamily="50" charset="-128"/>
                        <a:cs typeface="Calibri"/>
                        <a:sym typeface="Calibri"/>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pPr marL="0" marR="0" lvl="0" indent="0" algn="l" rtl="0">
                        <a:lnSpc>
                          <a:spcPct val="100000"/>
                        </a:lnSpc>
                        <a:spcBef>
                          <a:spcPts val="0"/>
                        </a:spcBef>
                        <a:spcAft>
                          <a:spcPts val="0"/>
                        </a:spcAft>
                        <a:buClr>
                          <a:schemeClr val="dk1"/>
                        </a:buClr>
                        <a:buSzPts val="1100"/>
                        <a:buFont typeface="Arial"/>
                        <a:buNone/>
                      </a:pPr>
                      <a:r>
                        <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A-13</a:t>
                      </a:r>
                      <a:r>
                        <a:rPr lang="ja-JP" altLang="en-US"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　総額の治療費</a:t>
                      </a:r>
                    </a:p>
                    <a:p>
                      <a:pPr marL="0" lvl="0" indent="0" algn="l" rtl="0">
                        <a:spcBef>
                          <a:spcPts val="0"/>
                        </a:spcBef>
                        <a:spcAft>
                          <a:spcPts val="0"/>
                        </a:spcAft>
                        <a:buClr>
                          <a:schemeClr val="dk1"/>
                        </a:buClr>
                        <a:buSzPts val="1100"/>
                        <a:buFont typeface="Arial"/>
                        <a:buNone/>
                      </a:pPr>
                      <a:r>
                        <a:rPr lang="ja-JP" altLang="en-US" sz="800" b="1" dirty="0">
                          <a:solidFill>
                            <a:srgbClr val="FFFF00"/>
                          </a:solidFill>
                          <a:latin typeface="メイリオ" panose="020B0604030504040204" pitchFamily="50" charset="-128"/>
                          <a:ea typeface="メイリオ" panose="020B0604030504040204" pitchFamily="50" charset="-128"/>
                        </a:rPr>
                        <a:t>税別</a:t>
                      </a:r>
                      <a:r>
                        <a:rPr lang="ja-JP" altLang="en-US" sz="600" b="1" dirty="0">
                          <a:solidFill>
                            <a:schemeClr val="bg1"/>
                          </a:solidFill>
                          <a:latin typeface="メイリオ" panose="020B0604030504040204" pitchFamily="50" charset="-128"/>
                          <a:ea typeface="メイリオ" panose="020B0604030504040204" pitchFamily="50" charset="-128"/>
                        </a:rPr>
                        <a:t>でご記載ください。（内訳は項目のみ掲載・金額内訳は省略して掲載させていただきます）</a:t>
                      </a:r>
                      <a:endParaRPr kumimoji="1" lang="ja-JP" altLang="en-US" b="1" dirty="0">
                        <a:solidFill>
                          <a:schemeClr val="bg1"/>
                        </a:solidFil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12</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　総額の治療費</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hMerge="1">
                  <a:txBody>
                    <a:bodyPr/>
                    <a:lstStyle/>
                    <a:p>
                      <a:endParaRPr kumimoji="1" lang="ja-JP" altLang="en-US"/>
                    </a:p>
                  </a:txBody>
                  <a:tcPr/>
                </a:tc>
                <a:tc gridSpan="3">
                  <a:txBody>
                    <a:bodyPr/>
                    <a:lstStyle/>
                    <a:p>
                      <a:pPr marL="0" lvl="0" indent="0" algn="l" rtl="0">
                        <a:spcBef>
                          <a:spcPts val="0"/>
                        </a:spcBef>
                        <a:spcAft>
                          <a:spcPts val="0"/>
                        </a:spcAft>
                        <a:buClr>
                          <a:schemeClr val="dk1"/>
                        </a:buClr>
                        <a:buSzPts val="1100"/>
                        <a:buFont typeface="Arial"/>
                        <a:buNone/>
                      </a:pPr>
                      <a:endParaRPr kumimoji="1" lang="ja-JP" altLang="en-US" dirty="0"/>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9" name="テキスト プレースホルダー 51">
            <a:extLst>
              <a:ext uri="{FF2B5EF4-FFF2-40B4-BE49-F238E27FC236}">
                <a16:creationId xmlns:a16="http://schemas.microsoft.com/office/drawing/2014/main" id="{F7503DD4-B6F3-2447-95B2-EE54D09CB231}"/>
              </a:ext>
            </a:extLst>
          </p:cNvPr>
          <p:cNvSpPr>
            <a:spLocks noGrp="1"/>
          </p:cNvSpPr>
          <p:nvPr>
            <p:ph type="body" sz="quarter" idx="20" hasCustomPrompt="1"/>
          </p:nvPr>
        </p:nvSpPr>
        <p:spPr>
          <a:xfrm>
            <a:off x="5256831" y="5148305"/>
            <a:ext cx="3877734" cy="563462"/>
          </a:xfrm>
          <a:prstGeom prst="rect">
            <a:avLst/>
          </a:prstGeom>
        </p:spPr>
        <p:txBody>
          <a:bodyPr lIns="0" tIns="0" rIns="0" bIns="0">
            <a:noAutofit/>
          </a:bodyPr>
          <a:lstStyle>
            <a:lvl1pPr marL="36000" indent="0">
              <a:lnSpc>
                <a:spcPct val="100000"/>
              </a:lnSpc>
              <a:spcBef>
                <a:spcPts val="100"/>
              </a:spcBef>
              <a:buFontTx/>
              <a:buNone/>
              <a:defRPr sz="900" b="0">
                <a:solidFill>
                  <a:schemeClr val="bg2">
                    <a:lumMod val="50000"/>
                  </a:schemeClr>
                </a:solidFill>
                <a:latin typeface="Yu Gothic UI" panose="020B0500000000000000" pitchFamily="50" charset="-128"/>
                <a:ea typeface="Yu Gothic UI" panose="020B0500000000000000" pitchFamily="50" charset="-128"/>
              </a:defRPr>
            </a:lvl1pPr>
          </a:lstStyle>
          <a:p>
            <a:r>
              <a:rPr lang="ja-JP" altLang="en-US" sz="800" b="1" dirty="0">
                <a:solidFill>
                  <a:schemeClr val="accent4"/>
                </a:solidFill>
              </a:rPr>
              <a:t>税別、総額</a:t>
            </a:r>
            <a:r>
              <a:rPr lang="ja-JP" altLang="en-US" sz="800" dirty="0"/>
              <a:t>でご記載ください。内訳のご記載がある場合、項目のみ掲載し、金額は省略させていただきます。</a:t>
            </a:r>
            <a:r>
              <a:rPr lang="en-US" altLang="ja-JP" sz="800" dirty="0"/>
              <a:t>【</a:t>
            </a:r>
            <a:r>
              <a:rPr lang="ja-JP" altLang="en-US" sz="800" dirty="0"/>
              <a:t>例：</a:t>
            </a:r>
            <a:r>
              <a:rPr lang="en-US" altLang="ja-JP" sz="800" dirty="0"/>
              <a:t>110,000</a:t>
            </a:r>
            <a:r>
              <a:rPr lang="ja-JP" altLang="en-US" sz="800" dirty="0"/>
              <a:t>円</a:t>
            </a:r>
            <a:r>
              <a:rPr lang="en-US" altLang="ja-JP" sz="800" dirty="0"/>
              <a:t>】</a:t>
            </a:r>
            <a:endParaRPr lang="ja-JP" altLang="en-US" sz="800" dirty="0"/>
          </a:p>
        </p:txBody>
      </p:sp>
      <p:sp>
        <p:nvSpPr>
          <p:cNvPr id="4" name="正方形/長方形 3">
            <a:extLst>
              <a:ext uri="{FF2B5EF4-FFF2-40B4-BE49-F238E27FC236}">
                <a16:creationId xmlns:a16="http://schemas.microsoft.com/office/drawing/2014/main" id="{BF9C223D-53CE-17FA-41BF-FB4F67D9D90C}"/>
              </a:ext>
            </a:extLst>
          </p:cNvPr>
          <p:cNvSpPr/>
          <p:nvPr userDrawn="1"/>
        </p:nvSpPr>
        <p:spPr>
          <a:xfrm>
            <a:off x="-3" y="0"/>
            <a:ext cx="9144003" cy="64435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18;p8">
            <a:extLst>
              <a:ext uri="{FF2B5EF4-FFF2-40B4-BE49-F238E27FC236}">
                <a16:creationId xmlns:a16="http://schemas.microsoft.com/office/drawing/2014/main" id="{2E89B759-BA9E-AA3D-C263-7E24E495223D}"/>
              </a:ext>
            </a:extLst>
          </p:cNvPr>
          <p:cNvSpPr txBox="1">
            <a:spLocks noGrp="1"/>
          </p:cNvSpPr>
          <p:nvPr>
            <p:ph type="title" hasCustomPrompt="1"/>
          </p:nvPr>
        </p:nvSpPr>
        <p:spPr>
          <a:xfrm>
            <a:off x="1651602" y="665242"/>
            <a:ext cx="7482963" cy="357007"/>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sz="800">
                <a:solidFill>
                  <a:schemeClr val="bg2">
                    <a:lumMod val="50000"/>
                  </a:schemeClr>
                </a:solidFill>
                <a:latin typeface="Yu Gothic UI" panose="020B0500000000000000" pitchFamily="50" charset="-128"/>
                <a:ea typeface="Yu Gothic UI" panose="020B0500000000000000" pitchFamily="50" charset="-128"/>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ja-JP" altLang="en-US" dirty="0"/>
              <a:t>ご希望のタイトルがあればご記入ください。</a:t>
            </a:r>
            <a:r>
              <a:rPr lang="en-US" altLang="ja-JP" dirty="0"/>
              <a:t>【</a:t>
            </a:r>
            <a:r>
              <a:rPr lang="ja-JP" altLang="en-US" dirty="0"/>
              <a:t>例①：保険の入れ歯から、金属を使わず薄くて目立ちにくい「ノンクラスプデンチャー」を作り直した症例　例②：人工の歯根「インプラント治療」を行い、しっかり噛めるようになった症例</a:t>
            </a:r>
          </a:p>
        </p:txBody>
      </p:sp>
      <p:sp>
        <p:nvSpPr>
          <p:cNvPr id="10" name="テキスト プレースホルダー 51">
            <a:extLst>
              <a:ext uri="{FF2B5EF4-FFF2-40B4-BE49-F238E27FC236}">
                <a16:creationId xmlns:a16="http://schemas.microsoft.com/office/drawing/2014/main" id="{D1C45994-5F4C-3688-7218-D4940089D754}"/>
              </a:ext>
            </a:extLst>
          </p:cNvPr>
          <p:cNvSpPr>
            <a:spLocks noGrp="1"/>
          </p:cNvSpPr>
          <p:nvPr>
            <p:ph type="body" sz="quarter" idx="11" hasCustomPrompt="1"/>
          </p:nvPr>
        </p:nvSpPr>
        <p:spPr>
          <a:xfrm>
            <a:off x="1661032" y="1046975"/>
            <a:ext cx="1642180" cy="528944"/>
          </a:xfrm>
          <a:prstGeom prst="rect">
            <a:avLst/>
          </a:prstGeom>
        </p:spPr>
        <p:txBody>
          <a:bodyPr lIns="0" tIns="0" rIns="0" bIns="0">
            <a:noAutofit/>
          </a:bodyPr>
          <a:lstStyle>
            <a:lvl1pPr marL="95250" indent="0" algn="l">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r>
              <a:rPr lang="ja-JP" altLang="en-US" sz="800" dirty="0"/>
              <a:t>小児以外は年代でご記載ください　</a:t>
            </a:r>
            <a:r>
              <a:rPr lang="en-US" altLang="ja-JP" sz="700" dirty="0"/>
              <a:t>【</a:t>
            </a:r>
            <a:r>
              <a:rPr lang="ja-JP" altLang="en-US" sz="700" dirty="0"/>
              <a:t>例①：</a:t>
            </a:r>
            <a:r>
              <a:rPr lang="en-US" altLang="ja-JP" sz="700" dirty="0"/>
              <a:t>50</a:t>
            </a:r>
            <a:r>
              <a:rPr lang="ja-JP" altLang="en-US" sz="700" dirty="0"/>
              <a:t>代　例②：</a:t>
            </a:r>
            <a:r>
              <a:rPr lang="en-US" altLang="ja-JP" sz="700" dirty="0"/>
              <a:t>8</a:t>
            </a:r>
            <a:r>
              <a:rPr lang="ja-JP" altLang="en-US" sz="700" dirty="0"/>
              <a:t>歳</a:t>
            </a:r>
            <a:r>
              <a:rPr lang="en-US" altLang="ja-JP" sz="700" dirty="0"/>
              <a:t>】</a:t>
            </a:r>
            <a:endParaRPr lang="ja-JP" altLang="en-US" sz="700" dirty="0"/>
          </a:p>
        </p:txBody>
      </p:sp>
      <p:sp>
        <p:nvSpPr>
          <p:cNvPr id="11" name="テキスト プレースホルダー 51">
            <a:extLst>
              <a:ext uri="{FF2B5EF4-FFF2-40B4-BE49-F238E27FC236}">
                <a16:creationId xmlns:a16="http://schemas.microsoft.com/office/drawing/2014/main" id="{FE000ADD-E5E4-83E8-B74F-D16C70403ADB}"/>
              </a:ext>
            </a:extLst>
          </p:cNvPr>
          <p:cNvSpPr>
            <a:spLocks noGrp="1"/>
          </p:cNvSpPr>
          <p:nvPr>
            <p:ph type="body" sz="quarter" idx="12" hasCustomPrompt="1"/>
          </p:nvPr>
        </p:nvSpPr>
        <p:spPr>
          <a:xfrm>
            <a:off x="1661036" y="1596629"/>
            <a:ext cx="7482964" cy="572553"/>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pPr marL="95250" marR="0" lvl="0" indent="0" algn="l" defTabSz="914400" rtl="0" eaLnBrk="1" fontAlgn="auto" latinLnBrk="0" hangingPunct="1">
              <a:lnSpc>
                <a:spcPct val="90000"/>
              </a:lnSpc>
              <a:spcBef>
                <a:spcPts val="700"/>
              </a:spcBef>
              <a:spcAft>
                <a:spcPts val="0"/>
              </a:spcAft>
              <a:buClr>
                <a:srgbClr val="000000"/>
              </a:buClr>
              <a:buSzPts val="2100"/>
              <a:buFontTx/>
              <a:buNone/>
              <a:tabLst/>
              <a:defRPr/>
            </a:pPr>
            <a:r>
              <a:rPr lang="ja-JP" altLang="en-US" sz="800" dirty="0"/>
              <a:t>患者様の主訴やご相談内容、ご来院の背景、治療に対する希望を教えてください。</a:t>
            </a:r>
            <a:r>
              <a:rPr lang="en-US" altLang="ja-JP" sz="800" dirty="0"/>
              <a:t>【</a:t>
            </a:r>
            <a:r>
              <a:rPr lang="ja-JP" altLang="en-US" sz="800" dirty="0"/>
              <a:t>例①：歯が黄ばんでいて気になる。結婚式が近いので、短期間で歯の色を白くしたい。　例②：歯が痛い。入れ歯以外の方法で治したい。</a:t>
            </a:r>
            <a:r>
              <a:rPr lang="en-US" altLang="ja-JP" sz="800" dirty="0"/>
              <a:t>】</a:t>
            </a:r>
            <a:r>
              <a:rPr lang="ja-JP" altLang="en-US" sz="800" dirty="0"/>
              <a:t>　</a:t>
            </a:r>
          </a:p>
        </p:txBody>
      </p:sp>
      <p:sp>
        <p:nvSpPr>
          <p:cNvPr id="12" name="テキスト プレースホルダー 51">
            <a:extLst>
              <a:ext uri="{FF2B5EF4-FFF2-40B4-BE49-F238E27FC236}">
                <a16:creationId xmlns:a16="http://schemas.microsoft.com/office/drawing/2014/main" id="{B2DE24AC-21A6-8C80-E9E6-63241E49A1D1}"/>
              </a:ext>
            </a:extLst>
          </p:cNvPr>
          <p:cNvSpPr>
            <a:spLocks noGrp="1"/>
          </p:cNvSpPr>
          <p:nvPr>
            <p:ph type="body" sz="quarter" idx="13" hasCustomPrompt="1"/>
          </p:nvPr>
        </p:nvSpPr>
        <p:spPr>
          <a:xfrm>
            <a:off x="1661036" y="2179121"/>
            <a:ext cx="7482964" cy="411895"/>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r>
              <a:rPr lang="ja-JP" altLang="en-US" sz="800" dirty="0"/>
              <a:t>診察の結果、どのような状態・症状でしたか？</a:t>
            </a:r>
            <a:r>
              <a:rPr lang="en-US" altLang="ja-JP" sz="800" dirty="0"/>
              <a:t>【</a:t>
            </a:r>
            <a:r>
              <a:rPr lang="ja-JP" altLang="en-US" sz="800" dirty="0"/>
              <a:t>例①：インレー内部に二次う蝕を確認した。　例②：植物由来の着色を確認した。</a:t>
            </a:r>
            <a:r>
              <a:rPr lang="en-US" altLang="ja-JP" sz="800" dirty="0"/>
              <a:t>】</a:t>
            </a:r>
            <a:endParaRPr lang="ja-JP" altLang="en-US" sz="800" dirty="0"/>
          </a:p>
        </p:txBody>
      </p:sp>
      <p:sp>
        <p:nvSpPr>
          <p:cNvPr id="14" name="テキスト プレースホルダー 51">
            <a:extLst>
              <a:ext uri="{FF2B5EF4-FFF2-40B4-BE49-F238E27FC236}">
                <a16:creationId xmlns:a16="http://schemas.microsoft.com/office/drawing/2014/main" id="{9062A660-7468-9CC9-3523-70D2E3A69712}"/>
              </a:ext>
            </a:extLst>
          </p:cNvPr>
          <p:cNvSpPr>
            <a:spLocks noGrp="1"/>
          </p:cNvSpPr>
          <p:nvPr>
            <p:ph type="body" sz="quarter" idx="15" hasCustomPrompt="1"/>
          </p:nvPr>
        </p:nvSpPr>
        <p:spPr>
          <a:xfrm>
            <a:off x="1665144" y="2594956"/>
            <a:ext cx="7482964" cy="699703"/>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r>
              <a:rPr lang="ja-JP" altLang="en-US" sz="800" dirty="0"/>
              <a:t>主訴やご希望・症状を踏まえ、ご提示した治療法をすべて教えてください。また、患者様が選んだ治療についてその理由もご記載ください。</a:t>
            </a:r>
            <a:r>
              <a:rPr lang="en-US" altLang="ja-JP" sz="800" dirty="0"/>
              <a:t>【</a:t>
            </a:r>
            <a:r>
              <a:rPr lang="ja-JP" altLang="en-US" sz="800" dirty="0"/>
              <a:t>例：審美性を回復するため、レジン修復とセラミックインレーの</a:t>
            </a:r>
            <a:r>
              <a:rPr lang="en-US" altLang="ja-JP" sz="800" dirty="0"/>
              <a:t>2</a:t>
            </a:r>
            <a:r>
              <a:rPr lang="ja-JP" altLang="en-US" sz="800" dirty="0"/>
              <a:t>通りをご提案。長持ちする材質をご希望され、セラミックを選択。</a:t>
            </a:r>
            <a:r>
              <a:rPr lang="en-US" altLang="ja-JP" sz="800" dirty="0"/>
              <a:t>】</a:t>
            </a:r>
            <a:endParaRPr lang="ja-JP" altLang="en-US" sz="800" dirty="0"/>
          </a:p>
        </p:txBody>
      </p:sp>
      <p:sp>
        <p:nvSpPr>
          <p:cNvPr id="15" name="テキスト プレースホルダー 51">
            <a:extLst>
              <a:ext uri="{FF2B5EF4-FFF2-40B4-BE49-F238E27FC236}">
                <a16:creationId xmlns:a16="http://schemas.microsoft.com/office/drawing/2014/main" id="{9E52C04F-8117-687D-1995-A8C81F92B809}"/>
              </a:ext>
            </a:extLst>
          </p:cNvPr>
          <p:cNvSpPr>
            <a:spLocks noGrp="1"/>
          </p:cNvSpPr>
          <p:nvPr>
            <p:ph type="body" sz="quarter" idx="16" hasCustomPrompt="1"/>
          </p:nvPr>
        </p:nvSpPr>
        <p:spPr>
          <a:xfrm>
            <a:off x="1651602" y="3291184"/>
            <a:ext cx="7482963" cy="688995"/>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pPr marL="95250" marR="0" lvl="0" indent="0" algn="l" defTabSz="914400" rtl="0" eaLnBrk="1" fontAlgn="auto" latinLnBrk="0" hangingPunct="1">
              <a:lnSpc>
                <a:spcPct val="90000"/>
              </a:lnSpc>
              <a:spcBef>
                <a:spcPts val="700"/>
              </a:spcBef>
              <a:spcAft>
                <a:spcPts val="0"/>
              </a:spcAft>
              <a:buClr>
                <a:srgbClr val="000000"/>
              </a:buClr>
              <a:buSzPts val="2100"/>
              <a:buFontTx/>
              <a:buNone/>
              <a:tabLst/>
              <a:defRPr/>
            </a:pPr>
            <a:r>
              <a:rPr lang="ja-JP" altLang="en-US" sz="800" dirty="0"/>
              <a:t>治療した歯の番号と治療の流れ、尽力したポイントを教えてください。使用した装置や器具は正式名称でお願いします。特にインビザラインは「ファースト」などパッケージ名が必須です。　</a:t>
            </a:r>
            <a:r>
              <a:rPr lang="en-US" altLang="ja-JP" sz="800" dirty="0"/>
              <a:t>【</a:t>
            </a:r>
            <a:r>
              <a:rPr lang="ja-JP" altLang="en-US" sz="800" dirty="0"/>
              <a:t>例：右上</a:t>
            </a:r>
            <a:r>
              <a:rPr lang="en-US" altLang="ja-JP" sz="800" dirty="0"/>
              <a:t>5</a:t>
            </a:r>
            <a:r>
              <a:rPr lang="ja-JP" altLang="en-US" sz="800" dirty="0"/>
              <a:t>番のう蝕を切削後、染色して確認し、仮封。</a:t>
            </a:r>
            <a:r>
              <a:rPr lang="en-US" altLang="ja-JP" sz="800" dirty="0"/>
              <a:t>1</a:t>
            </a:r>
            <a:r>
              <a:rPr lang="ja-JP" altLang="en-US" sz="800" dirty="0"/>
              <a:t>週間後に</a:t>
            </a:r>
            <a:r>
              <a:rPr lang="en-US" altLang="ja-JP" sz="800" dirty="0"/>
              <a:t>E-max</a:t>
            </a:r>
            <a:r>
              <a:rPr lang="ja-JP" altLang="en-US" sz="800" dirty="0"/>
              <a:t>インレーを装着。当院ではセラミックの接着にこだわっており、</a:t>
            </a:r>
            <a:r>
              <a:rPr lang="en-US" altLang="ja-JP" sz="800" dirty="0"/>
              <a:t>2</a:t>
            </a:r>
            <a:r>
              <a:rPr lang="ja-JP" altLang="en-US" sz="800" dirty="0"/>
              <a:t>種類のセメントを用いて強度を高めた。 </a:t>
            </a:r>
            <a:r>
              <a:rPr lang="en-US" altLang="ja-JP" sz="800" dirty="0"/>
              <a:t>】</a:t>
            </a:r>
            <a:endParaRPr lang="ja-JP" altLang="en-US" sz="800" dirty="0"/>
          </a:p>
        </p:txBody>
      </p:sp>
      <p:sp>
        <p:nvSpPr>
          <p:cNvPr id="16" name="テキスト プレースホルダー 51">
            <a:extLst>
              <a:ext uri="{FF2B5EF4-FFF2-40B4-BE49-F238E27FC236}">
                <a16:creationId xmlns:a16="http://schemas.microsoft.com/office/drawing/2014/main" id="{6DE7BE8F-165E-F350-6380-DD294175052C}"/>
              </a:ext>
            </a:extLst>
          </p:cNvPr>
          <p:cNvSpPr>
            <a:spLocks noGrp="1"/>
          </p:cNvSpPr>
          <p:nvPr>
            <p:ph type="body" sz="quarter" idx="17" hasCustomPrompt="1"/>
          </p:nvPr>
        </p:nvSpPr>
        <p:spPr>
          <a:xfrm>
            <a:off x="1663088" y="3967578"/>
            <a:ext cx="7482964" cy="704327"/>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pPr marL="95250" marR="0" lvl="0" indent="0" algn="l" defTabSz="914400" rtl="0" eaLnBrk="1" fontAlgn="auto" latinLnBrk="0" hangingPunct="1">
              <a:lnSpc>
                <a:spcPct val="90000"/>
              </a:lnSpc>
              <a:spcBef>
                <a:spcPts val="700"/>
              </a:spcBef>
              <a:spcAft>
                <a:spcPts val="0"/>
              </a:spcAft>
              <a:buClr>
                <a:srgbClr val="000000"/>
              </a:buClr>
              <a:buSzPts val="2100"/>
              <a:buFontTx/>
              <a:buNone/>
              <a:tabLst/>
              <a:defRPr/>
            </a:pPr>
            <a:r>
              <a:rPr lang="ja-JP" altLang="en-US" sz="800" dirty="0"/>
              <a:t>主訴が解消された他に、患者様からのポジティブな感想や感謝の言葉、通院状況も教えてください。 </a:t>
            </a:r>
            <a:r>
              <a:rPr lang="en-US" altLang="ja-JP" sz="800" dirty="0"/>
              <a:t>【</a:t>
            </a:r>
            <a:r>
              <a:rPr lang="ja-JP" altLang="en-US" sz="800" dirty="0"/>
              <a:t>例：しっかり噛めるようになった。痛みや腫れもなく経過は良好。歯が綺麗になって嬉しいと大変満足されている。定期的なメンテナンスでケアを続ける予定。 </a:t>
            </a:r>
            <a:r>
              <a:rPr lang="en-US" altLang="ja-JP" sz="800" dirty="0"/>
              <a:t>】 </a:t>
            </a:r>
            <a:endParaRPr lang="ja-JP" altLang="en-US" sz="800" dirty="0"/>
          </a:p>
        </p:txBody>
      </p:sp>
      <p:sp>
        <p:nvSpPr>
          <p:cNvPr id="17" name="テキスト プレースホルダー 51">
            <a:extLst>
              <a:ext uri="{FF2B5EF4-FFF2-40B4-BE49-F238E27FC236}">
                <a16:creationId xmlns:a16="http://schemas.microsoft.com/office/drawing/2014/main" id="{8B3F50CC-CA96-F013-C189-6E45428CDE88}"/>
              </a:ext>
            </a:extLst>
          </p:cNvPr>
          <p:cNvSpPr>
            <a:spLocks noGrp="1"/>
          </p:cNvSpPr>
          <p:nvPr>
            <p:ph type="body" sz="quarter" idx="18" hasCustomPrompt="1"/>
          </p:nvPr>
        </p:nvSpPr>
        <p:spPr>
          <a:xfrm>
            <a:off x="1661028" y="4675288"/>
            <a:ext cx="7464115" cy="456450"/>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pPr marL="95250" marR="0" lvl="0" indent="0" algn="l" defTabSz="914400" rtl="0" eaLnBrk="1" fontAlgn="auto" latinLnBrk="0" hangingPunct="1">
              <a:lnSpc>
                <a:spcPct val="90000"/>
              </a:lnSpc>
              <a:spcBef>
                <a:spcPts val="700"/>
              </a:spcBef>
              <a:spcAft>
                <a:spcPts val="0"/>
              </a:spcAft>
              <a:buClr>
                <a:srgbClr val="000000"/>
              </a:buClr>
              <a:buSzPts val="2100"/>
              <a:buFontTx/>
              <a:buNone/>
              <a:tabLst/>
              <a:defRPr/>
            </a:pPr>
            <a:r>
              <a:rPr lang="ja-JP" altLang="en-US" sz="800" dirty="0"/>
              <a:t>この症例での補足情報をご記載ください。また、貴院の強みやこだわり、読者へ向けたコメントも可能です。</a:t>
            </a:r>
            <a:r>
              <a:rPr lang="en-US" altLang="ja-JP" sz="800" dirty="0"/>
              <a:t>【</a:t>
            </a:r>
            <a:r>
              <a:rPr lang="ja-JP" altLang="en-US" sz="800" dirty="0"/>
              <a:t>例①：海外への赴任に伴い、現在は一時治療を中断している。　例②：当院では、</a:t>
            </a:r>
            <a:r>
              <a:rPr lang="en-US" altLang="ja-JP" sz="800" dirty="0"/>
              <a:t>CT</a:t>
            </a:r>
            <a:r>
              <a:rPr lang="ja-JP" altLang="en-US" sz="800" dirty="0"/>
              <a:t>画像を使って患者様に事前にわかりやすく説明することを心がけている。</a:t>
            </a:r>
            <a:r>
              <a:rPr lang="en-US" altLang="ja-JP" sz="800" dirty="0"/>
              <a:t>】</a:t>
            </a:r>
            <a:r>
              <a:rPr lang="ja-JP" altLang="en-US" sz="800" dirty="0"/>
              <a:t>　</a:t>
            </a:r>
            <a:endParaRPr lang="en-US" altLang="ja-JP" sz="800" dirty="0"/>
          </a:p>
        </p:txBody>
      </p:sp>
      <p:sp>
        <p:nvSpPr>
          <p:cNvPr id="18" name="テキスト プレースホルダー 51">
            <a:extLst>
              <a:ext uri="{FF2B5EF4-FFF2-40B4-BE49-F238E27FC236}">
                <a16:creationId xmlns:a16="http://schemas.microsoft.com/office/drawing/2014/main" id="{8B004601-C81D-A251-9ECC-9E80B401FB11}"/>
              </a:ext>
            </a:extLst>
          </p:cNvPr>
          <p:cNvSpPr>
            <a:spLocks noGrp="1"/>
          </p:cNvSpPr>
          <p:nvPr>
            <p:ph type="body" sz="quarter" idx="19" hasCustomPrompt="1"/>
          </p:nvPr>
        </p:nvSpPr>
        <p:spPr>
          <a:xfrm>
            <a:off x="1661024" y="5131738"/>
            <a:ext cx="2254665" cy="575759"/>
          </a:xfrm>
          <a:prstGeom prst="rect">
            <a:avLst/>
          </a:prstGeom>
        </p:spPr>
        <p:txBody>
          <a:bodyPr lIns="0" tIns="0" rIns="0" bIns="0">
            <a:noAutofit/>
          </a:bodyPr>
          <a:lstStyle>
            <a:lvl1pPr marL="95250" indent="0">
              <a:buFontTx/>
              <a:buNone/>
              <a:defRPr sz="900">
                <a:solidFill>
                  <a:schemeClr val="bg2">
                    <a:lumMod val="50000"/>
                  </a:schemeClr>
                </a:solidFill>
                <a:latin typeface="Yu Gothic UI" panose="020B0500000000000000" pitchFamily="50" charset="-128"/>
                <a:ea typeface="Yu Gothic UI" panose="020B0500000000000000" pitchFamily="50" charset="-128"/>
              </a:defRPr>
            </a:lvl1pPr>
          </a:lstStyle>
          <a:p>
            <a:r>
              <a:rPr lang="ja-JP" altLang="en-US" sz="800" b="1" dirty="0">
                <a:solidFill>
                  <a:schemeClr val="accent4"/>
                </a:solidFill>
              </a:rPr>
              <a:t>＜いずれか</a:t>
            </a:r>
            <a:r>
              <a:rPr lang="en-US" altLang="ja-JP" sz="800" b="1" dirty="0">
                <a:solidFill>
                  <a:schemeClr val="accent4"/>
                </a:solidFill>
              </a:rPr>
              <a:t>1</a:t>
            </a:r>
            <a:r>
              <a:rPr lang="ja-JP" altLang="en-US" sz="800" b="1" dirty="0">
                <a:solidFill>
                  <a:schemeClr val="accent4"/>
                </a:solidFill>
              </a:rPr>
              <a:t>つは必須＞</a:t>
            </a:r>
            <a:r>
              <a:rPr lang="ja-JP" altLang="en-US" sz="800" dirty="0"/>
              <a:t>〇日、〇ヶ月、〇年、〇回でご記載ください。</a:t>
            </a:r>
            <a:r>
              <a:rPr lang="en-US" altLang="ja-JP" sz="800" dirty="0"/>
              <a:t>【</a:t>
            </a:r>
            <a:r>
              <a:rPr lang="ja-JP" altLang="en-US" sz="800" dirty="0"/>
              <a:t>例</a:t>
            </a:r>
            <a:r>
              <a:rPr lang="en-US" altLang="ja-JP" sz="800" dirty="0"/>
              <a:t>①</a:t>
            </a:r>
            <a:r>
              <a:rPr lang="ja-JP" altLang="en-US" sz="800" dirty="0"/>
              <a:t>：約</a:t>
            </a:r>
            <a:r>
              <a:rPr lang="en-US" altLang="ja-JP" sz="800" dirty="0"/>
              <a:t>1</a:t>
            </a:r>
            <a:r>
              <a:rPr lang="ja-JP" altLang="en-US" sz="800" dirty="0"/>
              <a:t>ヶ月　例</a:t>
            </a:r>
            <a:r>
              <a:rPr lang="en-US" altLang="ja-JP" sz="800" dirty="0"/>
              <a:t>②</a:t>
            </a:r>
            <a:r>
              <a:rPr lang="ja-JP" altLang="en-US" sz="800" dirty="0"/>
              <a:t>：</a:t>
            </a:r>
            <a:r>
              <a:rPr lang="en-US" altLang="ja-JP" sz="800" dirty="0"/>
              <a:t>5</a:t>
            </a:r>
            <a:r>
              <a:rPr lang="ja-JP" altLang="en-US" sz="800" dirty="0"/>
              <a:t>回</a:t>
            </a:r>
            <a:r>
              <a:rPr lang="en-US" altLang="ja-JP" sz="800" dirty="0"/>
              <a:t>】</a:t>
            </a:r>
            <a:endParaRPr lang="ja-JP" altLang="en-US" sz="800" dirty="0"/>
          </a:p>
        </p:txBody>
      </p:sp>
      <p:sp>
        <p:nvSpPr>
          <p:cNvPr id="8" name="テキスト ボックス 7">
            <a:extLst>
              <a:ext uri="{FF2B5EF4-FFF2-40B4-BE49-F238E27FC236}">
                <a16:creationId xmlns:a16="http://schemas.microsoft.com/office/drawing/2014/main" id="{5AE05668-DF94-A945-0B6A-5B597CD401A3}"/>
              </a:ext>
            </a:extLst>
          </p:cNvPr>
          <p:cNvSpPr txBox="1"/>
          <p:nvPr userDrawn="1"/>
        </p:nvSpPr>
        <p:spPr>
          <a:xfrm>
            <a:off x="45424" y="68262"/>
            <a:ext cx="905314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タイトル以外の項目は全て</a:t>
            </a:r>
            <a:r>
              <a:rPr lang="ja-JP" altLang="en-US" sz="900" b="1" i="0" u="none" strike="noStrike" cap="none" spc="300" dirty="0">
                <a:solidFill>
                  <a:srgbClr val="ED4F44"/>
                </a:solidFill>
                <a:latin typeface="Yu Gothic UI" panose="020B0500000000000000" pitchFamily="50" charset="-128"/>
                <a:ea typeface="Yu Gothic UI" panose="020B0500000000000000" pitchFamily="50" charset="-128"/>
                <a:cs typeface="Calibri"/>
                <a:sym typeface="Calibri"/>
              </a:rPr>
              <a:t>必須</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です。ご記入がない場合、確認のご連絡をする場合があります。</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「治療のリスク」は、</a:t>
            </a:r>
            <a:r>
              <a:rPr lang="ja-JP" altLang="en-US" sz="900" b="1" i="0" u="none" strike="noStrike" cap="none" spc="300" dirty="0">
                <a:solidFill>
                  <a:srgbClr val="ED4F44"/>
                </a:solidFill>
                <a:latin typeface="Yu Gothic UI" panose="020B0500000000000000" pitchFamily="50" charset="-128"/>
                <a:ea typeface="Yu Gothic UI" panose="020B0500000000000000" pitchFamily="50" charset="-128"/>
                <a:cs typeface="Arial"/>
                <a:sym typeface="Arial"/>
              </a:rPr>
              <a:t>ガイドラインに沿った一般的なリスク</a:t>
            </a:r>
            <a:r>
              <a:rPr lang="en-US" altLang="ja-JP" sz="900" b="1" i="0" u="none" strike="noStrike" cap="none" spc="300" dirty="0">
                <a:solidFill>
                  <a:srgbClr val="ED4F44"/>
                </a:solidFill>
                <a:latin typeface="Yu Gothic UI" panose="020B0500000000000000" pitchFamily="50" charset="-128"/>
                <a:ea typeface="Yu Gothic UI" panose="020B0500000000000000" pitchFamily="50" charset="-128"/>
                <a:cs typeface="Arial"/>
                <a:sym typeface="Arial"/>
              </a:rPr>
              <a:t>(P3)</a:t>
            </a:r>
            <a:r>
              <a:rPr lang="ja-JP" altLang="en-US" sz="900" b="1" i="0" u="none" strike="noStrike" cap="none" spc="300" dirty="0">
                <a:solidFill>
                  <a:srgbClr val="ED4F44"/>
                </a:solidFill>
                <a:latin typeface="Yu Gothic UI" panose="020B0500000000000000" pitchFamily="50" charset="-128"/>
                <a:ea typeface="Yu Gothic UI" panose="020B0500000000000000" pitchFamily="50" charset="-128"/>
                <a:cs typeface="Arial"/>
                <a:sym typeface="Arial"/>
              </a:rPr>
              <a:t>を事務局で選定し記載</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いたします。貴院独自の注意点などがありましたら、</a:t>
            </a:r>
            <a:r>
              <a:rPr lang="en-US" altLang="ja-JP"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10</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の「クリニックより」の項目をご活用ください。</a:t>
            </a:r>
            <a:endParaRPr lang="en-US" altLang="ja-JP"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箇条書きでも構いませんので、可能な限りたくさんの情報を記載していただいた方が品質の高い記事を作成出来ます。</a:t>
            </a:r>
            <a:endParaRPr lang="ja-JP" altLang="en-US" sz="1400" b="1" i="0" u="none" strike="noStrike" cap="none" spc="300" dirty="0">
              <a:solidFill>
                <a:srgbClr val="ED4F44"/>
              </a:solidFill>
              <a:latin typeface="Yu Gothic UI" panose="020B0500000000000000" pitchFamily="50" charset="-128"/>
              <a:ea typeface="Yu Gothic UI" panose="020B0500000000000000" pitchFamily="50" charset="-128"/>
              <a:cs typeface="Calibri"/>
              <a:sym typeface="Calibri"/>
            </a:endParaRPr>
          </a:p>
        </p:txBody>
      </p:sp>
    </p:spTree>
    <p:extLst>
      <p:ext uri="{BB962C8B-B14F-4D97-AF65-F5344CB8AC3E}">
        <p14:creationId xmlns:p14="http://schemas.microsoft.com/office/powerpoint/2010/main" val="370179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画像添付フォーム">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C28CEA6-8C0F-29A9-AC48-5AA221DBBFDC}"/>
              </a:ext>
            </a:extLst>
          </p:cNvPr>
          <p:cNvSpPr/>
          <p:nvPr userDrawn="1"/>
        </p:nvSpPr>
        <p:spPr>
          <a:xfrm>
            <a:off x="0" y="0"/>
            <a:ext cx="3974400" cy="2403987"/>
          </a:xfrm>
          <a:prstGeom prst="rect">
            <a:avLst/>
          </a:prstGeom>
          <a:solidFill>
            <a:srgbClr val="FFE59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前</a:t>
            </a:r>
          </a:p>
        </p:txBody>
      </p:sp>
      <p:sp>
        <p:nvSpPr>
          <p:cNvPr id="8" name="正方形/長方形 7">
            <a:extLst>
              <a:ext uri="{FF2B5EF4-FFF2-40B4-BE49-F238E27FC236}">
                <a16:creationId xmlns:a16="http://schemas.microsoft.com/office/drawing/2014/main" id="{6ADEBC99-9CE1-ACD1-6DDA-E640D400A818}"/>
              </a:ext>
            </a:extLst>
          </p:cNvPr>
          <p:cNvSpPr/>
          <p:nvPr userDrawn="1"/>
        </p:nvSpPr>
        <p:spPr>
          <a:xfrm>
            <a:off x="-1" y="2405938"/>
            <a:ext cx="3974401" cy="24039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後</a:t>
            </a:r>
          </a:p>
        </p:txBody>
      </p:sp>
      <p:sp>
        <p:nvSpPr>
          <p:cNvPr id="10" name="正方形/長方形 9">
            <a:extLst>
              <a:ext uri="{FF2B5EF4-FFF2-40B4-BE49-F238E27FC236}">
                <a16:creationId xmlns:a16="http://schemas.microsoft.com/office/drawing/2014/main" id="{73597CCD-68A2-D554-144F-23283B721BE3}"/>
              </a:ext>
            </a:extLst>
          </p:cNvPr>
          <p:cNvSpPr/>
          <p:nvPr userDrawn="1"/>
        </p:nvSpPr>
        <p:spPr>
          <a:xfrm>
            <a:off x="3974400" y="2403986"/>
            <a:ext cx="3960000" cy="2403987"/>
          </a:xfrm>
          <a:prstGeom prst="rect">
            <a:avLst/>
          </a:prstGeom>
          <a:solidFill>
            <a:srgbClr val="FFE59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その他</a:t>
            </a:r>
          </a:p>
        </p:txBody>
      </p:sp>
      <p:sp>
        <p:nvSpPr>
          <p:cNvPr id="5" name="正方形/長方形 4">
            <a:extLst>
              <a:ext uri="{FF2B5EF4-FFF2-40B4-BE49-F238E27FC236}">
                <a16:creationId xmlns:a16="http://schemas.microsoft.com/office/drawing/2014/main" id="{66587369-ACD7-2FA2-4D65-2E906BE5F88C}"/>
              </a:ext>
            </a:extLst>
          </p:cNvPr>
          <p:cNvSpPr/>
          <p:nvPr userDrawn="1"/>
        </p:nvSpPr>
        <p:spPr>
          <a:xfrm>
            <a:off x="3974400" y="0"/>
            <a:ext cx="3960000" cy="24039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中</a:t>
            </a:r>
          </a:p>
        </p:txBody>
      </p:sp>
      <p:graphicFrame>
        <p:nvGraphicFramePr>
          <p:cNvPr id="6" name="Google Shape;129;g1c5eebf84d5_0_0">
            <a:extLst>
              <a:ext uri="{FF2B5EF4-FFF2-40B4-BE49-F238E27FC236}">
                <a16:creationId xmlns:a16="http://schemas.microsoft.com/office/drawing/2014/main" id="{1B8E852E-2409-E19B-6DC5-B20148181CE2}"/>
              </a:ext>
            </a:extLst>
          </p:cNvPr>
          <p:cNvGraphicFramePr/>
          <p:nvPr userDrawn="1">
            <p:extLst>
              <p:ext uri="{D42A27DB-BD31-4B8C-83A1-F6EECF244321}">
                <p14:modId xmlns:p14="http://schemas.microsoft.com/office/powerpoint/2010/main" val="536091820"/>
              </p:ext>
            </p:extLst>
          </p:nvPr>
        </p:nvGraphicFramePr>
        <p:xfrm>
          <a:off x="495375" y="78231"/>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12" name="正方形/長方形 11">
            <a:extLst>
              <a:ext uri="{FF2B5EF4-FFF2-40B4-BE49-F238E27FC236}">
                <a16:creationId xmlns:a16="http://schemas.microsoft.com/office/drawing/2014/main" id="{2D2DC1BE-DE6D-6DDF-D671-E8F5D4D84477}"/>
              </a:ext>
            </a:extLst>
          </p:cNvPr>
          <p:cNvSpPr/>
          <p:nvPr userDrawn="1"/>
        </p:nvSpPr>
        <p:spPr>
          <a:xfrm>
            <a:off x="-2" y="4809925"/>
            <a:ext cx="9144002" cy="905075"/>
          </a:xfrm>
          <a:prstGeom prst="rect">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24">
            <a:extLst>
              <a:ext uri="{FF2B5EF4-FFF2-40B4-BE49-F238E27FC236}">
                <a16:creationId xmlns:a16="http://schemas.microsoft.com/office/drawing/2014/main" id="{4995C7E4-D5EF-EED2-9595-A521A1E4EFDC}"/>
              </a:ext>
            </a:extLst>
          </p:cNvPr>
          <p:cNvSpPr>
            <a:spLocks noGrp="1"/>
          </p:cNvSpPr>
          <p:nvPr>
            <p:ph type="body" sz="quarter" idx="11" hasCustomPrompt="1"/>
          </p:nvPr>
        </p:nvSpPr>
        <p:spPr>
          <a:xfrm>
            <a:off x="4" y="4809925"/>
            <a:ext cx="9143996" cy="914400"/>
          </a:xfrm>
          <a:prstGeom prst="rect">
            <a:avLst/>
          </a:prstGeom>
        </p:spPr>
        <p:txBody>
          <a:bodyPr lIns="0" tIns="0" rIns="0" bIns="0">
            <a:normAutofit/>
          </a:bodyPr>
          <a:lstStyle>
            <a:lvl1pPr marL="95250" indent="0">
              <a:buFontTx/>
              <a:buNone/>
              <a:defRPr sz="1050" b="1" spc="300">
                <a:solidFill>
                  <a:schemeClr val="tx1">
                    <a:lumMod val="50000"/>
                    <a:lumOff val="50000"/>
                  </a:schemeClr>
                </a:solidFill>
                <a:latin typeface="Yu Gothic UI" panose="020B0500000000000000" pitchFamily="50" charset="-128"/>
                <a:ea typeface="Yu Gothic UI" panose="020B0500000000000000" pitchFamily="50" charset="-128"/>
              </a:defRPr>
            </a:lvl1pPr>
          </a:lstStyle>
          <a:p>
            <a:pPr lvl="0"/>
            <a:r>
              <a:rPr kumimoji="1" lang="ja-JP" altLang="en-US" dirty="0"/>
              <a:t>画像について、明るさの調整や治療部位のみにトリミングなど加工のご要望がございましたらこちらにご記入ください。　</a:t>
            </a:r>
            <a:endParaRPr kumimoji="1" lang="en-US" altLang="ja-JP" dirty="0"/>
          </a:p>
        </p:txBody>
      </p:sp>
      <p:sp>
        <p:nvSpPr>
          <p:cNvPr id="14" name="図プレースホルダー 26">
            <a:extLst>
              <a:ext uri="{FF2B5EF4-FFF2-40B4-BE49-F238E27FC236}">
                <a16:creationId xmlns:a16="http://schemas.microsoft.com/office/drawing/2014/main" id="{C1D78980-71DA-8B70-BFE4-4EBAA03F873E}"/>
              </a:ext>
            </a:extLst>
          </p:cNvPr>
          <p:cNvSpPr>
            <a:spLocks noGrp="1"/>
          </p:cNvSpPr>
          <p:nvPr>
            <p:ph type="pic" sz="quarter" idx="12" hasCustomPrompt="1"/>
          </p:nvPr>
        </p:nvSpPr>
        <p:spPr>
          <a:xfrm>
            <a:off x="500604"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5" name="図プレースホルダー 26">
            <a:extLst>
              <a:ext uri="{FF2B5EF4-FFF2-40B4-BE49-F238E27FC236}">
                <a16:creationId xmlns:a16="http://schemas.microsoft.com/office/drawing/2014/main" id="{2FC2C5A3-81EA-598B-8893-3D47A5C6E557}"/>
              </a:ext>
            </a:extLst>
          </p:cNvPr>
          <p:cNvSpPr>
            <a:spLocks noGrp="1"/>
          </p:cNvSpPr>
          <p:nvPr>
            <p:ph type="pic" sz="quarter" idx="13" hasCustomPrompt="1"/>
          </p:nvPr>
        </p:nvSpPr>
        <p:spPr>
          <a:xfrm>
            <a:off x="1584470"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6" name="図プレースホルダー 26">
            <a:extLst>
              <a:ext uri="{FF2B5EF4-FFF2-40B4-BE49-F238E27FC236}">
                <a16:creationId xmlns:a16="http://schemas.microsoft.com/office/drawing/2014/main" id="{91300ADA-BB6C-E7C7-02DD-20F67DBB1D55}"/>
              </a:ext>
            </a:extLst>
          </p:cNvPr>
          <p:cNvSpPr>
            <a:spLocks noGrp="1"/>
          </p:cNvSpPr>
          <p:nvPr>
            <p:ph type="pic" sz="quarter" idx="14" hasCustomPrompt="1"/>
          </p:nvPr>
        </p:nvSpPr>
        <p:spPr>
          <a:xfrm>
            <a:off x="2680644" y="78016"/>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7" name="図プレースホルダー 26">
            <a:extLst>
              <a:ext uri="{FF2B5EF4-FFF2-40B4-BE49-F238E27FC236}">
                <a16:creationId xmlns:a16="http://schemas.microsoft.com/office/drawing/2014/main" id="{2CBD9567-FDD2-E91D-D44F-C8C07A33D77D}"/>
              </a:ext>
            </a:extLst>
          </p:cNvPr>
          <p:cNvSpPr>
            <a:spLocks noGrp="1"/>
          </p:cNvSpPr>
          <p:nvPr>
            <p:ph type="pic" sz="quarter" idx="15" hasCustomPrompt="1"/>
          </p:nvPr>
        </p:nvSpPr>
        <p:spPr>
          <a:xfrm>
            <a:off x="500604" y="779736"/>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8" name="図プレースホルダー 26">
            <a:extLst>
              <a:ext uri="{FF2B5EF4-FFF2-40B4-BE49-F238E27FC236}">
                <a16:creationId xmlns:a16="http://schemas.microsoft.com/office/drawing/2014/main" id="{941ECF81-48B5-86C6-C2C6-493125E02C10}"/>
              </a:ext>
            </a:extLst>
          </p:cNvPr>
          <p:cNvSpPr>
            <a:spLocks noGrp="1"/>
          </p:cNvSpPr>
          <p:nvPr>
            <p:ph type="pic" sz="quarter" idx="16" hasCustomPrompt="1"/>
          </p:nvPr>
        </p:nvSpPr>
        <p:spPr>
          <a:xfrm>
            <a:off x="1584470"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9" name="図プレースホルダー 26">
            <a:extLst>
              <a:ext uri="{FF2B5EF4-FFF2-40B4-BE49-F238E27FC236}">
                <a16:creationId xmlns:a16="http://schemas.microsoft.com/office/drawing/2014/main" id="{37D20F6E-FD28-3998-365D-DEA0C72A95EE}"/>
              </a:ext>
            </a:extLst>
          </p:cNvPr>
          <p:cNvSpPr>
            <a:spLocks noGrp="1"/>
          </p:cNvSpPr>
          <p:nvPr>
            <p:ph type="pic" sz="quarter" idx="17" hasCustomPrompt="1"/>
          </p:nvPr>
        </p:nvSpPr>
        <p:spPr>
          <a:xfrm>
            <a:off x="2680644"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0" name="図プレースホルダー 26">
            <a:extLst>
              <a:ext uri="{FF2B5EF4-FFF2-40B4-BE49-F238E27FC236}">
                <a16:creationId xmlns:a16="http://schemas.microsoft.com/office/drawing/2014/main" id="{90EC0C04-7F5A-EF62-11B4-59009C261871}"/>
              </a:ext>
            </a:extLst>
          </p:cNvPr>
          <p:cNvSpPr>
            <a:spLocks noGrp="1"/>
          </p:cNvSpPr>
          <p:nvPr>
            <p:ph type="pic" sz="quarter" idx="18" hasCustomPrompt="1"/>
          </p:nvPr>
        </p:nvSpPr>
        <p:spPr>
          <a:xfrm>
            <a:off x="50060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1" name="図プレースホルダー 26">
            <a:extLst>
              <a:ext uri="{FF2B5EF4-FFF2-40B4-BE49-F238E27FC236}">
                <a16:creationId xmlns:a16="http://schemas.microsoft.com/office/drawing/2014/main" id="{A549ACC3-80DC-A04E-C53E-13D0EBFD0DC8}"/>
              </a:ext>
            </a:extLst>
          </p:cNvPr>
          <p:cNvSpPr>
            <a:spLocks noGrp="1"/>
          </p:cNvSpPr>
          <p:nvPr>
            <p:ph type="pic" sz="quarter" idx="19" hasCustomPrompt="1"/>
          </p:nvPr>
        </p:nvSpPr>
        <p:spPr>
          <a:xfrm>
            <a:off x="1584470"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2" name="図プレースホルダー 26">
            <a:extLst>
              <a:ext uri="{FF2B5EF4-FFF2-40B4-BE49-F238E27FC236}">
                <a16:creationId xmlns:a16="http://schemas.microsoft.com/office/drawing/2014/main" id="{1B42C3F5-C921-3419-6958-4FF4F6F0FFA6}"/>
              </a:ext>
            </a:extLst>
          </p:cNvPr>
          <p:cNvSpPr>
            <a:spLocks noGrp="1"/>
          </p:cNvSpPr>
          <p:nvPr>
            <p:ph type="pic" sz="quarter" idx="20" hasCustomPrompt="1"/>
          </p:nvPr>
        </p:nvSpPr>
        <p:spPr>
          <a:xfrm>
            <a:off x="268064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80" name="正方形/長方形 79">
            <a:extLst>
              <a:ext uri="{FF2B5EF4-FFF2-40B4-BE49-F238E27FC236}">
                <a16:creationId xmlns:a16="http://schemas.microsoft.com/office/drawing/2014/main" id="{E87DE16A-F7A6-E49E-18D1-8C625E24094B}"/>
              </a:ext>
            </a:extLst>
          </p:cNvPr>
          <p:cNvSpPr/>
          <p:nvPr userDrawn="1"/>
        </p:nvSpPr>
        <p:spPr>
          <a:xfrm>
            <a:off x="7959011" y="5239"/>
            <a:ext cx="1184990" cy="4802734"/>
          </a:xfrm>
          <a:prstGeom prst="rect">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l">
              <a:lnSpc>
                <a:spcPct val="150000"/>
              </a:lnSpc>
            </a:pPr>
            <a:endParaRPr kumimoji="1" lang="ja-JP" altLang="en-US" sz="800" b="1" dirty="0"/>
          </a:p>
        </p:txBody>
      </p:sp>
      <p:sp>
        <p:nvSpPr>
          <p:cNvPr id="81" name="テキスト ボックス 80">
            <a:extLst>
              <a:ext uri="{FF2B5EF4-FFF2-40B4-BE49-F238E27FC236}">
                <a16:creationId xmlns:a16="http://schemas.microsoft.com/office/drawing/2014/main" id="{048DB1D3-B873-1C56-43B9-E63AADAF3794}"/>
              </a:ext>
            </a:extLst>
          </p:cNvPr>
          <p:cNvSpPr txBox="1"/>
          <p:nvPr userDrawn="1"/>
        </p:nvSpPr>
        <p:spPr>
          <a:xfrm>
            <a:off x="381755" y="2183707"/>
            <a:ext cx="3591048" cy="200055"/>
          </a:xfrm>
          <a:prstGeom prst="rect">
            <a:avLst/>
          </a:prstGeom>
          <a:noFill/>
        </p:spPr>
        <p:txBody>
          <a:bodyPr wrap="none" rtlCol="0">
            <a:spAutoFit/>
          </a:bodyPr>
          <a:lstStyle/>
          <a:p>
            <a:r>
              <a:rPr kumimoji="1" lang="ja-JP" altLang="en-US" sz="700" b="1" spc="0" dirty="0">
                <a:solidFill>
                  <a:srgbClr val="ED4F44"/>
                </a:solidFill>
                <a:latin typeface="Yu Gothic UI" panose="020B0500000000000000" pitchFamily="50" charset="-128"/>
                <a:ea typeface="Yu Gothic UI" panose="020B0500000000000000" pitchFamily="50" charset="-128"/>
              </a:rPr>
              <a:t>←ココシカ</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でメインにしたい画像はこの〇を画像の上に乗せてください。</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治療前、治療後</a:t>
            </a:r>
            <a:r>
              <a:rPr kumimoji="1" lang="en-US" altLang="ja-JP" sz="700" b="1" spc="0" dirty="0">
                <a:solidFill>
                  <a:srgbClr val="ED4F44"/>
                </a:solidFill>
                <a:latin typeface="Yu Gothic UI" panose="020B0500000000000000" pitchFamily="50" charset="-128"/>
                <a:ea typeface="Yu Gothic UI" panose="020B0500000000000000" pitchFamily="50" charset="-128"/>
              </a:rPr>
              <a:t>1</a:t>
            </a:r>
            <a:r>
              <a:rPr kumimoji="1" lang="ja-JP" altLang="en-US" sz="700" b="1" spc="0" dirty="0">
                <a:solidFill>
                  <a:srgbClr val="ED4F44"/>
                </a:solidFill>
                <a:latin typeface="Yu Gothic UI" panose="020B0500000000000000" pitchFamily="50" charset="-128"/>
                <a:ea typeface="Yu Gothic UI" panose="020B0500000000000000" pitchFamily="50" charset="-128"/>
              </a:rPr>
              <a:t>枚ずつ</a:t>
            </a:r>
            <a:r>
              <a:rPr kumimoji="1" lang="en-US" altLang="ja-JP" sz="700" b="1" spc="0" dirty="0">
                <a:solidFill>
                  <a:srgbClr val="ED4F44"/>
                </a:solidFill>
                <a:latin typeface="Yu Gothic UI" panose="020B0500000000000000" pitchFamily="50" charset="-128"/>
                <a:ea typeface="Yu Gothic UI" panose="020B0500000000000000" pitchFamily="50" charset="-128"/>
              </a:rPr>
              <a:t>)</a:t>
            </a:r>
            <a:endParaRPr kumimoji="1" lang="ja-JP" altLang="en-US" sz="700" b="1" spc="0" dirty="0">
              <a:solidFill>
                <a:srgbClr val="ED4F44"/>
              </a:solidFill>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6FA9B66F-DD7D-EEFC-7BC8-B30C9A1E1C3F}"/>
              </a:ext>
            </a:extLst>
          </p:cNvPr>
          <p:cNvSpPr txBox="1"/>
          <p:nvPr userDrawn="1"/>
        </p:nvSpPr>
        <p:spPr>
          <a:xfrm>
            <a:off x="381755" y="4574144"/>
            <a:ext cx="3591048" cy="200055"/>
          </a:xfrm>
          <a:prstGeom prst="rect">
            <a:avLst/>
          </a:prstGeom>
          <a:noFill/>
        </p:spPr>
        <p:txBody>
          <a:bodyPr wrap="none" rtlCol="0">
            <a:spAutoFit/>
          </a:bodyPr>
          <a:lstStyle/>
          <a:p>
            <a:r>
              <a:rPr kumimoji="1" lang="ja-JP" altLang="en-US" sz="700" b="1" spc="0" dirty="0">
                <a:solidFill>
                  <a:srgbClr val="ED4F44"/>
                </a:solidFill>
                <a:latin typeface="Yu Gothic UI" panose="020B0500000000000000" pitchFamily="50" charset="-128"/>
                <a:ea typeface="Yu Gothic UI" panose="020B0500000000000000" pitchFamily="50" charset="-128"/>
              </a:rPr>
              <a:t>←ココシカ</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でメインにしたい画像はこの〇を画像の上に乗せてください。</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治療前、治療後</a:t>
            </a:r>
            <a:r>
              <a:rPr kumimoji="1" lang="en-US" altLang="ja-JP" sz="700" b="1" spc="0" dirty="0">
                <a:solidFill>
                  <a:srgbClr val="ED4F44"/>
                </a:solidFill>
                <a:latin typeface="Yu Gothic UI" panose="020B0500000000000000" pitchFamily="50" charset="-128"/>
                <a:ea typeface="Yu Gothic UI" panose="020B0500000000000000" pitchFamily="50" charset="-128"/>
              </a:rPr>
              <a:t>1</a:t>
            </a:r>
            <a:r>
              <a:rPr kumimoji="1" lang="ja-JP" altLang="en-US" sz="700" b="1" spc="0" dirty="0">
                <a:solidFill>
                  <a:srgbClr val="ED4F44"/>
                </a:solidFill>
                <a:latin typeface="Yu Gothic UI" panose="020B0500000000000000" pitchFamily="50" charset="-128"/>
                <a:ea typeface="Yu Gothic UI" panose="020B0500000000000000" pitchFamily="50" charset="-128"/>
              </a:rPr>
              <a:t>枚ずつ</a:t>
            </a:r>
            <a:r>
              <a:rPr kumimoji="1" lang="en-US" altLang="ja-JP" sz="700" b="1" spc="0" dirty="0">
                <a:solidFill>
                  <a:srgbClr val="ED4F44"/>
                </a:solidFill>
                <a:latin typeface="Yu Gothic UI" panose="020B0500000000000000" pitchFamily="50" charset="-128"/>
                <a:ea typeface="Yu Gothic UI" panose="020B0500000000000000" pitchFamily="50" charset="-128"/>
              </a:rPr>
              <a:t>)</a:t>
            </a:r>
            <a:endParaRPr kumimoji="1" lang="ja-JP" altLang="en-US" sz="700" b="1" spc="0" dirty="0">
              <a:solidFill>
                <a:srgbClr val="ED4F44"/>
              </a:solidFill>
              <a:latin typeface="Yu Gothic UI" panose="020B0500000000000000" pitchFamily="50" charset="-128"/>
              <a:ea typeface="Yu Gothic UI" panose="020B0500000000000000" pitchFamily="50" charset="-128"/>
            </a:endParaRPr>
          </a:p>
        </p:txBody>
      </p:sp>
      <p:sp>
        <p:nvSpPr>
          <p:cNvPr id="85" name="テキスト ボックス 84">
            <a:extLst>
              <a:ext uri="{FF2B5EF4-FFF2-40B4-BE49-F238E27FC236}">
                <a16:creationId xmlns:a16="http://schemas.microsoft.com/office/drawing/2014/main" id="{439F4D8E-3617-A533-E023-7EC3014A6553}"/>
              </a:ext>
            </a:extLst>
          </p:cNvPr>
          <p:cNvSpPr txBox="1"/>
          <p:nvPr userDrawn="1"/>
        </p:nvSpPr>
        <p:spPr>
          <a:xfrm>
            <a:off x="7922447" y="0"/>
            <a:ext cx="1332929" cy="4807973"/>
          </a:xfrm>
          <a:prstGeom prst="rect">
            <a:avLst/>
          </a:prstGeom>
          <a:noFill/>
        </p:spPr>
        <p:txBody>
          <a:bodyPr vert="eaVert" wrap="square" rtlCol="0">
            <a:spAutoFit/>
          </a:bodyPr>
          <a:lstStyle/>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患部が治療前後でどのように改善したか、読者により伝わるように、掲載をご希望の写真は次の点にご注意ください。</a:t>
            </a: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①写真は各</a:t>
            </a:r>
            <a:r>
              <a:rPr kumimoji="1" lang="en-US" altLang="ja-JP" sz="800" b="1" dirty="0">
                <a:solidFill>
                  <a:schemeClr val="bg1"/>
                </a:solidFill>
                <a:latin typeface="Yu Gothic UI" panose="020B0500000000000000" pitchFamily="50" charset="-128"/>
                <a:ea typeface="Yu Gothic UI" panose="020B0500000000000000" pitchFamily="50" charset="-128"/>
              </a:rPr>
              <a:t>9</a:t>
            </a:r>
            <a:r>
              <a:rPr kumimoji="1" lang="ja-JP" altLang="en-US" sz="800" b="1" dirty="0">
                <a:solidFill>
                  <a:schemeClr val="bg1"/>
                </a:solidFill>
                <a:latin typeface="Yu Gothic UI" panose="020B0500000000000000" pitchFamily="50" charset="-128"/>
                <a:ea typeface="Yu Gothic UI" panose="020B0500000000000000" pitchFamily="50" charset="-128"/>
              </a:rPr>
              <a:t>枚を上限とします。</a:t>
            </a:r>
            <a:r>
              <a:rPr kumimoji="1" lang="en-US" altLang="ja-JP" sz="800" b="1" dirty="0">
                <a:solidFill>
                  <a:schemeClr val="bg1"/>
                </a:solidFill>
                <a:latin typeface="Yu Gothic UI" panose="020B0500000000000000" pitchFamily="50" charset="-128"/>
                <a:ea typeface="Yu Gothic UI" panose="020B0500000000000000" pitchFamily="50" charset="-128"/>
              </a:rPr>
              <a:t> </a:t>
            </a: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②</a:t>
            </a:r>
            <a:r>
              <a:rPr kumimoji="1" lang="en-US" altLang="ja-JP" sz="800" b="1" dirty="0">
                <a:solidFill>
                  <a:schemeClr val="bg1"/>
                </a:solidFill>
                <a:latin typeface="Yu Gothic UI" panose="020B0500000000000000" pitchFamily="50" charset="-128"/>
                <a:ea typeface="Yu Gothic UI" panose="020B0500000000000000" pitchFamily="50" charset="-128"/>
              </a:rPr>
              <a:t>1</a:t>
            </a:r>
            <a:r>
              <a:rPr kumimoji="1" lang="ja-JP" altLang="en-US" sz="800" b="1" dirty="0">
                <a:solidFill>
                  <a:schemeClr val="bg1"/>
                </a:solidFill>
                <a:latin typeface="Yu Gothic UI" panose="020B0500000000000000" pitchFamily="50" charset="-128"/>
                <a:ea typeface="Yu Gothic UI" panose="020B0500000000000000" pitchFamily="50" charset="-128"/>
              </a:rPr>
              <a:t>つの部位に対して写真</a:t>
            </a:r>
            <a:r>
              <a:rPr kumimoji="1" lang="en-US" altLang="ja-JP" sz="800" b="1" dirty="0">
                <a:solidFill>
                  <a:schemeClr val="bg1"/>
                </a:solidFill>
                <a:latin typeface="Yu Gothic UI" panose="020B0500000000000000" pitchFamily="50" charset="-128"/>
                <a:ea typeface="Yu Gothic UI" panose="020B0500000000000000" pitchFamily="50" charset="-128"/>
              </a:rPr>
              <a:t>1</a:t>
            </a:r>
            <a:r>
              <a:rPr kumimoji="1" lang="ja-JP" altLang="en-US" sz="800" b="1" dirty="0">
                <a:solidFill>
                  <a:schemeClr val="bg1"/>
                </a:solidFill>
                <a:latin typeface="Yu Gothic UI" panose="020B0500000000000000" pitchFamily="50" charset="-128"/>
                <a:ea typeface="Yu Gothic UI" panose="020B0500000000000000" pitchFamily="50" charset="-128"/>
              </a:rPr>
              <a:t>枚とします。引きと寄りで同部位</a:t>
            </a:r>
            <a:r>
              <a:rPr kumimoji="1" lang="en-US" altLang="ja-JP" sz="800" b="1" dirty="0">
                <a:solidFill>
                  <a:schemeClr val="bg1"/>
                </a:solidFill>
                <a:latin typeface="Yu Gothic UI" panose="020B0500000000000000" pitchFamily="50" charset="-128"/>
                <a:ea typeface="Yu Gothic UI" panose="020B0500000000000000" pitchFamily="50" charset="-128"/>
              </a:rPr>
              <a:t>2</a:t>
            </a:r>
            <a:r>
              <a:rPr kumimoji="1" lang="ja-JP" altLang="en-US" sz="800" b="1" dirty="0">
                <a:solidFill>
                  <a:schemeClr val="bg1"/>
                </a:solidFill>
                <a:latin typeface="Yu Gothic UI" panose="020B0500000000000000" pitchFamily="50" charset="-128"/>
                <a:ea typeface="Yu Gothic UI" panose="020B0500000000000000" pitchFamily="50" charset="-128"/>
              </a:rPr>
              <a:t>枚等はご遠慮ください。</a:t>
            </a: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また、弊社での掲載ミスを防ぐため、できるだけ上下左右に準じて写真の添付をお願いします。</a:t>
            </a:r>
          </a:p>
        </p:txBody>
      </p:sp>
      <p:graphicFrame>
        <p:nvGraphicFramePr>
          <p:cNvPr id="87" name="Google Shape;129;g1c5eebf84d5_0_0">
            <a:extLst>
              <a:ext uri="{FF2B5EF4-FFF2-40B4-BE49-F238E27FC236}">
                <a16:creationId xmlns:a16="http://schemas.microsoft.com/office/drawing/2014/main" id="{F9F8AE06-84F5-ADBE-BFE9-441F8D273DB7}"/>
              </a:ext>
            </a:extLst>
          </p:cNvPr>
          <p:cNvGraphicFramePr/>
          <p:nvPr userDrawn="1">
            <p:extLst>
              <p:ext uri="{D42A27DB-BD31-4B8C-83A1-F6EECF244321}">
                <p14:modId xmlns:p14="http://schemas.microsoft.com/office/powerpoint/2010/main" val="787134332"/>
              </p:ext>
            </p:extLst>
          </p:nvPr>
        </p:nvGraphicFramePr>
        <p:xfrm>
          <a:off x="4469775" y="78231"/>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88" name="図プレースホルダー 26">
            <a:extLst>
              <a:ext uri="{FF2B5EF4-FFF2-40B4-BE49-F238E27FC236}">
                <a16:creationId xmlns:a16="http://schemas.microsoft.com/office/drawing/2014/main" id="{5ED8D667-7D11-BCE0-1B50-F40BF0B3079E}"/>
              </a:ext>
            </a:extLst>
          </p:cNvPr>
          <p:cNvSpPr>
            <a:spLocks noGrp="1"/>
          </p:cNvSpPr>
          <p:nvPr>
            <p:ph type="pic" sz="quarter" idx="75" hasCustomPrompt="1"/>
          </p:nvPr>
        </p:nvSpPr>
        <p:spPr>
          <a:xfrm>
            <a:off x="4475004"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89" name="図プレースホルダー 26">
            <a:extLst>
              <a:ext uri="{FF2B5EF4-FFF2-40B4-BE49-F238E27FC236}">
                <a16:creationId xmlns:a16="http://schemas.microsoft.com/office/drawing/2014/main" id="{4BF59E15-A36C-902F-D7C4-3A0692093E3A}"/>
              </a:ext>
            </a:extLst>
          </p:cNvPr>
          <p:cNvSpPr>
            <a:spLocks noGrp="1"/>
          </p:cNvSpPr>
          <p:nvPr>
            <p:ph type="pic" sz="quarter" idx="76" hasCustomPrompt="1"/>
          </p:nvPr>
        </p:nvSpPr>
        <p:spPr>
          <a:xfrm>
            <a:off x="5558870"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0" name="図プレースホルダー 26">
            <a:extLst>
              <a:ext uri="{FF2B5EF4-FFF2-40B4-BE49-F238E27FC236}">
                <a16:creationId xmlns:a16="http://schemas.microsoft.com/office/drawing/2014/main" id="{C46027A7-68DD-C857-EF3F-8DAEDC64F529}"/>
              </a:ext>
            </a:extLst>
          </p:cNvPr>
          <p:cNvSpPr>
            <a:spLocks noGrp="1"/>
          </p:cNvSpPr>
          <p:nvPr>
            <p:ph type="pic" sz="quarter" idx="77" hasCustomPrompt="1"/>
          </p:nvPr>
        </p:nvSpPr>
        <p:spPr>
          <a:xfrm>
            <a:off x="6655044" y="78016"/>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1" name="図プレースホルダー 26">
            <a:extLst>
              <a:ext uri="{FF2B5EF4-FFF2-40B4-BE49-F238E27FC236}">
                <a16:creationId xmlns:a16="http://schemas.microsoft.com/office/drawing/2014/main" id="{2532D053-5182-824C-77B0-873454A03157}"/>
              </a:ext>
            </a:extLst>
          </p:cNvPr>
          <p:cNvSpPr>
            <a:spLocks noGrp="1"/>
          </p:cNvSpPr>
          <p:nvPr>
            <p:ph type="pic" sz="quarter" idx="78" hasCustomPrompt="1"/>
          </p:nvPr>
        </p:nvSpPr>
        <p:spPr>
          <a:xfrm>
            <a:off x="4475004" y="779736"/>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92" name="図プレースホルダー 26">
            <a:extLst>
              <a:ext uri="{FF2B5EF4-FFF2-40B4-BE49-F238E27FC236}">
                <a16:creationId xmlns:a16="http://schemas.microsoft.com/office/drawing/2014/main" id="{92175926-5350-6EDD-AA41-2FD7F9AE7899}"/>
              </a:ext>
            </a:extLst>
          </p:cNvPr>
          <p:cNvSpPr>
            <a:spLocks noGrp="1"/>
          </p:cNvSpPr>
          <p:nvPr>
            <p:ph type="pic" sz="quarter" idx="79" hasCustomPrompt="1"/>
          </p:nvPr>
        </p:nvSpPr>
        <p:spPr>
          <a:xfrm>
            <a:off x="5558870"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3" name="図プレースホルダー 26">
            <a:extLst>
              <a:ext uri="{FF2B5EF4-FFF2-40B4-BE49-F238E27FC236}">
                <a16:creationId xmlns:a16="http://schemas.microsoft.com/office/drawing/2014/main" id="{FA97F41E-FEB9-9537-C86C-3F2E2F5BC689}"/>
              </a:ext>
            </a:extLst>
          </p:cNvPr>
          <p:cNvSpPr>
            <a:spLocks noGrp="1"/>
          </p:cNvSpPr>
          <p:nvPr>
            <p:ph type="pic" sz="quarter" idx="80" hasCustomPrompt="1"/>
          </p:nvPr>
        </p:nvSpPr>
        <p:spPr>
          <a:xfrm>
            <a:off x="6655044"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4" name="図プレースホルダー 26">
            <a:extLst>
              <a:ext uri="{FF2B5EF4-FFF2-40B4-BE49-F238E27FC236}">
                <a16:creationId xmlns:a16="http://schemas.microsoft.com/office/drawing/2014/main" id="{5E448A84-6962-FDC3-8970-473429C0FA22}"/>
              </a:ext>
            </a:extLst>
          </p:cNvPr>
          <p:cNvSpPr>
            <a:spLocks noGrp="1"/>
          </p:cNvSpPr>
          <p:nvPr>
            <p:ph type="pic" sz="quarter" idx="81" hasCustomPrompt="1"/>
          </p:nvPr>
        </p:nvSpPr>
        <p:spPr>
          <a:xfrm>
            <a:off x="447500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5" name="図プレースホルダー 26">
            <a:extLst>
              <a:ext uri="{FF2B5EF4-FFF2-40B4-BE49-F238E27FC236}">
                <a16:creationId xmlns:a16="http://schemas.microsoft.com/office/drawing/2014/main" id="{620FCDB4-8F16-CD73-BF29-D0971E4E7E6B}"/>
              </a:ext>
            </a:extLst>
          </p:cNvPr>
          <p:cNvSpPr>
            <a:spLocks noGrp="1"/>
          </p:cNvSpPr>
          <p:nvPr>
            <p:ph type="pic" sz="quarter" idx="82" hasCustomPrompt="1"/>
          </p:nvPr>
        </p:nvSpPr>
        <p:spPr>
          <a:xfrm>
            <a:off x="5558870"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6" name="図プレースホルダー 26">
            <a:extLst>
              <a:ext uri="{FF2B5EF4-FFF2-40B4-BE49-F238E27FC236}">
                <a16:creationId xmlns:a16="http://schemas.microsoft.com/office/drawing/2014/main" id="{9C4E94ED-C561-0210-CD09-72ABDB960D28}"/>
              </a:ext>
            </a:extLst>
          </p:cNvPr>
          <p:cNvSpPr>
            <a:spLocks noGrp="1"/>
          </p:cNvSpPr>
          <p:nvPr>
            <p:ph type="pic" sz="quarter" idx="83" hasCustomPrompt="1"/>
          </p:nvPr>
        </p:nvSpPr>
        <p:spPr>
          <a:xfrm>
            <a:off x="665504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graphicFrame>
        <p:nvGraphicFramePr>
          <p:cNvPr id="97" name="Google Shape;129;g1c5eebf84d5_0_0">
            <a:extLst>
              <a:ext uri="{FF2B5EF4-FFF2-40B4-BE49-F238E27FC236}">
                <a16:creationId xmlns:a16="http://schemas.microsoft.com/office/drawing/2014/main" id="{CE123FEF-ED72-3B25-A4B9-AABA8A21745B}"/>
              </a:ext>
            </a:extLst>
          </p:cNvPr>
          <p:cNvGraphicFramePr/>
          <p:nvPr userDrawn="1">
            <p:extLst>
              <p:ext uri="{D42A27DB-BD31-4B8C-83A1-F6EECF244321}">
                <p14:modId xmlns:p14="http://schemas.microsoft.com/office/powerpoint/2010/main" val="1589573173"/>
              </p:ext>
            </p:extLst>
          </p:nvPr>
        </p:nvGraphicFramePr>
        <p:xfrm>
          <a:off x="496726" y="2461637"/>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98" name="図プレースホルダー 26">
            <a:extLst>
              <a:ext uri="{FF2B5EF4-FFF2-40B4-BE49-F238E27FC236}">
                <a16:creationId xmlns:a16="http://schemas.microsoft.com/office/drawing/2014/main" id="{11975073-A923-4B03-9A5D-01AF10945604}"/>
              </a:ext>
            </a:extLst>
          </p:cNvPr>
          <p:cNvSpPr>
            <a:spLocks noGrp="1"/>
          </p:cNvSpPr>
          <p:nvPr>
            <p:ph type="pic" sz="quarter" idx="84" hasCustomPrompt="1"/>
          </p:nvPr>
        </p:nvSpPr>
        <p:spPr>
          <a:xfrm>
            <a:off x="501955"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9" name="図プレースホルダー 26">
            <a:extLst>
              <a:ext uri="{FF2B5EF4-FFF2-40B4-BE49-F238E27FC236}">
                <a16:creationId xmlns:a16="http://schemas.microsoft.com/office/drawing/2014/main" id="{1F23C884-3BBC-C03A-0EF6-D0A884C027BE}"/>
              </a:ext>
            </a:extLst>
          </p:cNvPr>
          <p:cNvSpPr>
            <a:spLocks noGrp="1"/>
          </p:cNvSpPr>
          <p:nvPr>
            <p:ph type="pic" sz="quarter" idx="85" hasCustomPrompt="1"/>
          </p:nvPr>
        </p:nvSpPr>
        <p:spPr>
          <a:xfrm>
            <a:off x="1585821"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0" name="図プレースホルダー 26">
            <a:extLst>
              <a:ext uri="{FF2B5EF4-FFF2-40B4-BE49-F238E27FC236}">
                <a16:creationId xmlns:a16="http://schemas.microsoft.com/office/drawing/2014/main" id="{CD75E4A9-DC75-D8C5-213E-42F0C52969E1}"/>
              </a:ext>
            </a:extLst>
          </p:cNvPr>
          <p:cNvSpPr>
            <a:spLocks noGrp="1"/>
          </p:cNvSpPr>
          <p:nvPr>
            <p:ph type="pic" sz="quarter" idx="86" hasCustomPrompt="1"/>
          </p:nvPr>
        </p:nvSpPr>
        <p:spPr>
          <a:xfrm>
            <a:off x="2681995" y="2461422"/>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1" name="図プレースホルダー 26">
            <a:extLst>
              <a:ext uri="{FF2B5EF4-FFF2-40B4-BE49-F238E27FC236}">
                <a16:creationId xmlns:a16="http://schemas.microsoft.com/office/drawing/2014/main" id="{DDE31E5E-3EFF-D08C-1EA6-FF7291B09B4B}"/>
              </a:ext>
            </a:extLst>
          </p:cNvPr>
          <p:cNvSpPr>
            <a:spLocks noGrp="1"/>
          </p:cNvSpPr>
          <p:nvPr>
            <p:ph type="pic" sz="quarter" idx="87" hasCustomPrompt="1"/>
          </p:nvPr>
        </p:nvSpPr>
        <p:spPr>
          <a:xfrm>
            <a:off x="501955" y="3163142"/>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02" name="図プレースホルダー 26">
            <a:extLst>
              <a:ext uri="{FF2B5EF4-FFF2-40B4-BE49-F238E27FC236}">
                <a16:creationId xmlns:a16="http://schemas.microsoft.com/office/drawing/2014/main" id="{7D04DE41-1641-D8D3-3FF2-F3F723AF0DB3}"/>
              </a:ext>
            </a:extLst>
          </p:cNvPr>
          <p:cNvSpPr>
            <a:spLocks noGrp="1"/>
          </p:cNvSpPr>
          <p:nvPr>
            <p:ph type="pic" sz="quarter" idx="88" hasCustomPrompt="1"/>
          </p:nvPr>
        </p:nvSpPr>
        <p:spPr>
          <a:xfrm>
            <a:off x="1585821"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3" name="図プレースホルダー 26">
            <a:extLst>
              <a:ext uri="{FF2B5EF4-FFF2-40B4-BE49-F238E27FC236}">
                <a16:creationId xmlns:a16="http://schemas.microsoft.com/office/drawing/2014/main" id="{51E115EB-BBF8-1FF1-707C-4DB0C4F39E0E}"/>
              </a:ext>
            </a:extLst>
          </p:cNvPr>
          <p:cNvSpPr>
            <a:spLocks noGrp="1"/>
          </p:cNvSpPr>
          <p:nvPr>
            <p:ph type="pic" sz="quarter" idx="89" hasCustomPrompt="1"/>
          </p:nvPr>
        </p:nvSpPr>
        <p:spPr>
          <a:xfrm>
            <a:off x="2681995"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4" name="図プレースホルダー 26">
            <a:extLst>
              <a:ext uri="{FF2B5EF4-FFF2-40B4-BE49-F238E27FC236}">
                <a16:creationId xmlns:a16="http://schemas.microsoft.com/office/drawing/2014/main" id="{202A9673-4568-7B76-3FB0-ACBB655A8C2E}"/>
              </a:ext>
            </a:extLst>
          </p:cNvPr>
          <p:cNvSpPr>
            <a:spLocks noGrp="1"/>
          </p:cNvSpPr>
          <p:nvPr>
            <p:ph type="pic" sz="quarter" idx="90" hasCustomPrompt="1"/>
          </p:nvPr>
        </p:nvSpPr>
        <p:spPr>
          <a:xfrm>
            <a:off x="50195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5" name="図プレースホルダー 26">
            <a:extLst>
              <a:ext uri="{FF2B5EF4-FFF2-40B4-BE49-F238E27FC236}">
                <a16:creationId xmlns:a16="http://schemas.microsoft.com/office/drawing/2014/main" id="{3BD73E6C-1D5B-0A2B-7074-1AE0F414A92B}"/>
              </a:ext>
            </a:extLst>
          </p:cNvPr>
          <p:cNvSpPr>
            <a:spLocks noGrp="1"/>
          </p:cNvSpPr>
          <p:nvPr>
            <p:ph type="pic" sz="quarter" idx="91" hasCustomPrompt="1"/>
          </p:nvPr>
        </p:nvSpPr>
        <p:spPr>
          <a:xfrm>
            <a:off x="1585821"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6" name="図プレースホルダー 26">
            <a:extLst>
              <a:ext uri="{FF2B5EF4-FFF2-40B4-BE49-F238E27FC236}">
                <a16:creationId xmlns:a16="http://schemas.microsoft.com/office/drawing/2014/main" id="{A7136BDC-5FAA-BBB3-D5A5-5C59A69AC510}"/>
              </a:ext>
            </a:extLst>
          </p:cNvPr>
          <p:cNvSpPr>
            <a:spLocks noGrp="1"/>
          </p:cNvSpPr>
          <p:nvPr>
            <p:ph type="pic" sz="quarter" idx="92" hasCustomPrompt="1"/>
          </p:nvPr>
        </p:nvSpPr>
        <p:spPr>
          <a:xfrm>
            <a:off x="268199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graphicFrame>
        <p:nvGraphicFramePr>
          <p:cNvPr id="107" name="Google Shape;129;g1c5eebf84d5_0_0">
            <a:extLst>
              <a:ext uri="{FF2B5EF4-FFF2-40B4-BE49-F238E27FC236}">
                <a16:creationId xmlns:a16="http://schemas.microsoft.com/office/drawing/2014/main" id="{C4415A34-F9B8-3C9A-2EA5-C1186ED27F08}"/>
              </a:ext>
            </a:extLst>
          </p:cNvPr>
          <p:cNvGraphicFramePr/>
          <p:nvPr userDrawn="1">
            <p:extLst>
              <p:ext uri="{D42A27DB-BD31-4B8C-83A1-F6EECF244321}">
                <p14:modId xmlns:p14="http://schemas.microsoft.com/office/powerpoint/2010/main" val="3483087783"/>
              </p:ext>
            </p:extLst>
          </p:nvPr>
        </p:nvGraphicFramePr>
        <p:xfrm>
          <a:off x="4472056" y="2461637"/>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108" name="図プレースホルダー 26">
            <a:extLst>
              <a:ext uri="{FF2B5EF4-FFF2-40B4-BE49-F238E27FC236}">
                <a16:creationId xmlns:a16="http://schemas.microsoft.com/office/drawing/2014/main" id="{80711D67-AF35-2A4E-985F-9E16FCE9DA07}"/>
              </a:ext>
            </a:extLst>
          </p:cNvPr>
          <p:cNvSpPr>
            <a:spLocks noGrp="1"/>
          </p:cNvSpPr>
          <p:nvPr>
            <p:ph type="pic" sz="quarter" idx="93" hasCustomPrompt="1"/>
          </p:nvPr>
        </p:nvSpPr>
        <p:spPr>
          <a:xfrm>
            <a:off x="4477285"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9" name="図プレースホルダー 26">
            <a:extLst>
              <a:ext uri="{FF2B5EF4-FFF2-40B4-BE49-F238E27FC236}">
                <a16:creationId xmlns:a16="http://schemas.microsoft.com/office/drawing/2014/main" id="{3E5A695B-98D9-E7B6-5223-E293BD8AE693}"/>
              </a:ext>
            </a:extLst>
          </p:cNvPr>
          <p:cNvSpPr>
            <a:spLocks noGrp="1"/>
          </p:cNvSpPr>
          <p:nvPr>
            <p:ph type="pic" sz="quarter" idx="94" hasCustomPrompt="1"/>
          </p:nvPr>
        </p:nvSpPr>
        <p:spPr>
          <a:xfrm>
            <a:off x="5561151"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0" name="図プレースホルダー 26">
            <a:extLst>
              <a:ext uri="{FF2B5EF4-FFF2-40B4-BE49-F238E27FC236}">
                <a16:creationId xmlns:a16="http://schemas.microsoft.com/office/drawing/2014/main" id="{A11D5B40-997E-8729-9E24-31796500D078}"/>
              </a:ext>
            </a:extLst>
          </p:cNvPr>
          <p:cNvSpPr>
            <a:spLocks noGrp="1"/>
          </p:cNvSpPr>
          <p:nvPr>
            <p:ph type="pic" sz="quarter" idx="95" hasCustomPrompt="1"/>
          </p:nvPr>
        </p:nvSpPr>
        <p:spPr>
          <a:xfrm>
            <a:off x="6657325" y="2461422"/>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1" name="図プレースホルダー 26">
            <a:extLst>
              <a:ext uri="{FF2B5EF4-FFF2-40B4-BE49-F238E27FC236}">
                <a16:creationId xmlns:a16="http://schemas.microsoft.com/office/drawing/2014/main" id="{3AB4BCA7-8671-F6A2-36B5-D175E4098F7D}"/>
              </a:ext>
            </a:extLst>
          </p:cNvPr>
          <p:cNvSpPr>
            <a:spLocks noGrp="1"/>
          </p:cNvSpPr>
          <p:nvPr>
            <p:ph type="pic" sz="quarter" idx="96" hasCustomPrompt="1"/>
          </p:nvPr>
        </p:nvSpPr>
        <p:spPr>
          <a:xfrm>
            <a:off x="4477285" y="3163142"/>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12" name="図プレースホルダー 26">
            <a:extLst>
              <a:ext uri="{FF2B5EF4-FFF2-40B4-BE49-F238E27FC236}">
                <a16:creationId xmlns:a16="http://schemas.microsoft.com/office/drawing/2014/main" id="{6C704006-3A77-4844-BD99-8DC35BCBB40C}"/>
              </a:ext>
            </a:extLst>
          </p:cNvPr>
          <p:cNvSpPr>
            <a:spLocks noGrp="1"/>
          </p:cNvSpPr>
          <p:nvPr>
            <p:ph type="pic" sz="quarter" idx="97" hasCustomPrompt="1"/>
          </p:nvPr>
        </p:nvSpPr>
        <p:spPr>
          <a:xfrm>
            <a:off x="5561151"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3" name="図プレースホルダー 26">
            <a:extLst>
              <a:ext uri="{FF2B5EF4-FFF2-40B4-BE49-F238E27FC236}">
                <a16:creationId xmlns:a16="http://schemas.microsoft.com/office/drawing/2014/main" id="{2CB6CA13-097E-1BA1-D4BF-8553C91647C9}"/>
              </a:ext>
            </a:extLst>
          </p:cNvPr>
          <p:cNvSpPr>
            <a:spLocks noGrp="1"/>
          </p:cNvSpPr>
          <p:nvPr>
            <p:ph type="pic" sz="quarter" idx="98" hasCustomPrompt="1"/>
          </p:nvPr>
        </p:nvSpPr>
        <p:spPr>
          <a:xfrm>
            <a:off x="6657325"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4" name="図プレースホルダー 26">
            <a:extLst>
              <a:ext uri="{FF2B5EF4-FFF2-40B4-BE49-F238E27FC236}">
                <a16:creationId xmlns:a16="http://schemas.microsoft.com/office/drawing/2014/main" id="{CEDFF789-BFB6-EE55-1850-ABE59B9DFB99}"/>
              </a:ext>
            </a:extLst>
          </p:cNvPr>
          <p:cNvSpPr>
            <a:spLocks noGrp="1"/>
          </p:cNvSpPr>
          <p:nvPr>
            <p:ph type="pic" sz="quarter" idx="99" hasCustomPrompt="1"/>
          </p:nvPr>
        </p:nvSpPr>
        <p:spPr>
          <a:xfrm>
            <a:off x="447728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5" name="図プレースホルダー 26">
            <a:extLst>
              <a:ext uri="{FF2B5EF4-FFF2-40B4-BE49-F238E27FC236}">
                <a16:creationId xmlns:a16="http://schemas.microsoft.com/office/drawing/2014/main" id="{C0B989BE-73B5-72F8-8880-52F50D5F9B51}"/>
              </a:ext>
            </a:extLst>
          </p:cNvPr>
          <p:cNvSpPr>
            <a:spLocks noGrp="1"/>
          </p:cNvSpPr>
          <p:nvPr>
            <p:ph type="pic" sz="quarter" idx="100" hasCustomPrompt="1"/>
          </p:nvPr>
        </p:nvSpPr>
        <p:spPr>
          <a:xfrm>
            <a:off x="5561151"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6" name="図プレースホルダー 26">
            <a:extLst>
              <a:ext uri="{FF2B5EF4-FFF2-40B4-BE49-F238E27FC236}">
                <a16:creationId xmlns:a16="http://schemas.microsoft.com/office/drawing/2014/main" id="{904F0E40-46EE-C11C-32A5-51A2B2CEF82A}"/>
              </a:ext>
            </a:extLst>
          </p:cNvPr>
          <p:cNvSpPr>
            <a:spLocks noGrp="1"/>
          </p:cNvSpPr>
          <p:nvPr>
            <p:ph type="pic" sz="quarter" idx="101" hasCustomPrompt="1"/>
          </p:nvPr>
        </p:nvSpPr>
        <p:spPr>
          <a:xfrm>
            <a:off x="665732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128892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3EB90-552D-D691-92BC-70B1D777C106}"/>
              </a:ext>
            </a:extLst>
          </p:cNvPr>
          <p:cNvSpPr>
            <a:spLocks noGrp="1"/>
          </p:cNvSpPr>
          <p:nvPr>
            <p:ph type="title"/>
          </p:nvPr>
        </p:nvSpPr>
        <p:spPr>
          <a:xfrm>
            <a:off x="628649" y="304272"/>
            <a:ext cx="7886700" cy="1104600"/>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50929BAF-1366-D004-BD9C-9A8609C8E3E9}"/>
              </a:ext>
            </a:extLst>
          </p:cNvPr>
          <p:cNvSpPr>
            <a:spLocks noGrp="1"/>
          </p:cNvSpPr>
          <p:nvPr>
            <p:ph type="sldNum" idx="10"/>
          </p:nvPr>
        </p:nvSpPr>
        <p:spPr>
          <a:xfrm>
            <a:off x="8222013" y="5389697"/>
            <a:ext cx="293400" cy="230700"/>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2311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49" y="304272"/>
            <a:ext cx="7886700" cy="1104600"/>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dirty="0"/>
          </a:p>
        </p:txBody>
      </p:sp>
      <p:sp>
        <p:nvSpPr>
          <p:cNvPr id="7" name="Google Shape;7;p5"/>
          <p:cNvSpPr txBox="1">
            <a:spLocks noGrp="1"/>
          </p:cNvSpPr>
          <p:nvPr>
            <p:ph type="body" idx="1"/>
          </p:nvPr>
        </p:nvSpPr>
        <p:spPr>
          <a:xfrm>
            <a:off x="628649" y="1521354"/>
            <a:ext cx="7886700" cy="3626100"/>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a:p>
        </p:txBody>
      </p:sp>
      <p:sp>
        <p:nvSpPr>
          <p:cNvPr id="8" name="Google Shape;8;p5"/>
          <p:cNvSpPr txBox="1">
            <a:spLocks noGrp="1"/>
          </p:cNvSpPr>
          <p:nvPr>
            <p:ph type="sldNum" idx="12"/>
          </p:nvPr>
        </p:nvSpPr>
        <p:spPr>
          <a:xfrm>
            <a:off x="8222013" y="5389697"/>
            <a:ext cx="293400" cy="2307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62"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docs.google.com/presentation/d/1JTYm1fylKJp2udiCRErwsRnicBGgZS-xnhwZv6cmRLk/edit#slide=id.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F33F2894-2DA0-7646-5109-E62E24431154}"/>
              </a:ext>
            </a:extLst>
          </p:cNvPr>
          <p:cNvSpPr>
            <a:spLocks noGrp="1"/>
          </p:cNvSpPr>
          <p:nvPr>
            <p:ph type="title"/>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66103440-673A-47CC-DA26-1D31C6893AC5}"/>
              </a:ext>
            </a:extLst>
          </p:cNvPr>
          <p:cNvSpPr>
            <a:spLocks noGrp="1"/>
          </p:cNvSpPr>
          <p:nvPr>
            <p:ph type="body" sz="quarter" idx="11"/>
          </p:nvPr>
        </p:nvSpPr>
        <p:spPr/>
        <p:txBody>
          <a:bodyPr/>
          <a:lstStyle/>
          <a:p>
            <a:endParaRPr lang="ja-JP" altLang="en-US" dirty="0"/>
          </a:p>
        </p:txBody>
      </p:sp>
      <p:sp>
        <p:nvSpPr>
          <p:cNvPr id="28" name="テキスト プレースホルダー 27">
            <a:extLst>
              <a:ext uri="{FF2B5EF4-FFF2-40B4-BE49-F238E27FC236}">
                <a16:creationId xmlns:a16="http://schemas.microsoft.com/office/drawing/2014/main" id="{23B7BFB9-8929-522C-29D0-4E59F381F376}"/>
              </a:ext>
            </a:extLst>
          </p:cNvPr>
          <p:cNvSpPr>
            <a:spLocks noGrp="1"/>
          </p:cNvSpPr>
          <p:nvPr>
            <p:ph type="body" sz="quarter" idx="12"/>
          </p:nvPr>
        </p:nvSpPr>
        <p:spPr/>
        <p:txBody>
          <a:bodyPr/>
          <a:lstStyle/>
          <a:p>
            <a:endParaRPr lang="ja-JP" altLang="en-US" sz="800" dirty="0"/>
          </a:p>
        </p:txBody>
      </p:sp>
      <p:sp>
        <p:nvSpPr>
          <p:cNvPr id="29" name="テキスト プレースホルダー 28">
            <a:extLst>
              <a:ext uri="{FF2B5EF4-FFF2-40B4-BE49-F238E27FC236}">
                <a16:creationId xmlns:a16="http://schemas.microsoft.com/office/drawing/2014/main" id="{7BE36971-09C1-7EA0-C58D-1B3C8FB80749}"/>
              </a:ext>
            </a:extLst>
          </p:cNvPr>
          <p:cNvSpPr>
            <a:spLocks noGrp="1"/>
          </p:cNvSpPr>
          <p:nvPr>
            <p:ph type="body" sz="quarter" idx="13"/>
          </p:nvPr>
        </p:nvSpPr>
        <p:spPr/>
        <p:txBody>
          <a:bodyPr/>
          <a:lstStyle/>
          <a:p>
            <a:endParaRPr lang="ja-JP" altLang="en-US" dirty="0"/>
          </a:p>
        </p:txBody>
      </p:sp>
      <p:sp>
        <p:nvSpPr>
          <p:cNvPr id="30" name="テキスト プレースホルダー 29">
            <a:extLst>
              <a:ext uri="{FF2B5EF4-FFF2-40B4-BE49-F238E27FC236}">
                <a16:creationId xmlns:a16="http://schemas.microsoft.com/office/drawing/2014/main" id="{FB14E89C-A76F-3CF7-F2F1-A5D33A00EA4B}"/>
              </a:ext>
            </a:extLst>
          </p:cNvPr>
          <p:cNvSpPr>
            <a:spLocks noGrp="1"/>
          </p:cNvSpPr>
          <p:nvPr>
            <p:ph type="body" sz="quarter" idx="15"/>
          </p:nvPr>
        </p:nvSpPr>
        <p:spPr/>
        <p:txBody>
          <a:bodyPr/>
          <a:lstStyle/>
          <a:p>
            <a:endParaRPr lang="ja-JP" altLang="en-US" dirty="0"/>
          </a:p>
        </p:txBody>
      </p:sp>
      <p:sp>
        <p:nvSpPr>
          <p:cNvPr id="31" name="テキスト プレースホルダー 30">
            <a:extLst>
              <a:ext uri="{FF2B5EF4-FFF2-40B4-BE49-F238E27FC236}">
                <a16:creationId xmlns:a16="http://schemas.microsoft.com/office/drawing/2014/main" id="{9381C1DF-FBBD-E34D-DF01-A8F075893916}"/>
              </a:ext>
            </a:extLst>
          </p:cNvPr>
          <p:cNvSpPr>
            <a:spLocks noGrp="1"/>
          </p:cNvSpPr>
          <p:nvPr>
            <p:ph type="body" sz="quarter" idx="16"/>
          </p:nvPr>
        </p:nvSpPr>
        <p:spPr/>
        <p:txBody>
          <a:bodyPr/>
          <a:lstStyle/>
          <a:p>
            <a:endParaRPr lang="ja-JP" altLang="en-US" dirty="0"/>
          </a:p>
        </p:txBody>
      </p:sp>
      <p:sp>
        <p:nvSpPr>
          <p:cNvPr id="32" name="テキスト プレースホルダー 31">
            <a:extLst>
              <a:ext uri="{FF2B5EF4-FFF2-40B4-BE49-F238E27FC236}">
                <a16:creationId xmlns:a16="http://schemas.microsoft.com/office/drawing/2014/main" id="{E55B3411-B16F-1EAA-EFC3-1ADE41B0EBA2}"/>
              </a:ext>
            </a:extLst>
          </p:cNvPr>
          <p:cNvSpPr>
            <a:spLocks noGrp="1"/>
          </p:cNvSpPr>
          <p:nvPr>
            <p:ph type="body" sz="quarter" idx="17"/>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B8A7509A-263D-F9F0-A052-DC3BEFFDE6B5}"/>
              </a:ext>
            </a:extLst>
          </p:cNvPr>
          <p:cNvSpPr>
            <a:spLocks noGrp="1"/>
          </p:cNvSpPr>
          <p:nvPr>
            <p:ph type="body" sz="quarter" idx="1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AFB4EC9C-3FE9-E270-8721-90821D86D8D0}"/>
              </a:ext>
            </a:extLst>
          </p:cNvPr>
          <p:cNvSpPr>
            <a:spLocks noGrp="1"/>
          </p:cNvSpPr>
          <p:nvPr>
            <p:ph type="body" sz="quarter" idx="19"/>
          </p:nvPr>
        </p:nvSpPr>
        <p:spPr/>
        <p:txBody>
          <a:bodyPr/>
          <a:lstStyle/>
          <a:p>
            <a:endParaRPr lang="ja-JP" altLang="en-US"/>
          </a:p>
        </p:txBody>
      </p:sp>
      <p:sp>
        <p:nvSpPr>
          <p:cNvPr id="35" name="テキスト プレースホルダー 34">
            <a:extLst>
              <a:ext uri="{FF2B5EF4-FFF2-40B4-BE49-F238E27FC236}">
                <a16:creationId xmlns:a16="http://schemas.microsoft.com/office/drawing/2014/main" id="{D234FDFF-7767-F960-6EAD-035DBAC26DF0}"/>
              </a:ext>
            </a:extLst>
          </p:cNvPr>
          <p:cNvSpPr>
            <a:spLocks noGrp="1"/>
          </p:cNvSpPr>
          <p:nvPr>
            <p:ph type="body" sz="quarter" idx="20"/>
          </p:nvPr>
        </p:nvSpPr>
        <p:spPr/>
        <p:txBody>
          <a:bodyPr/>
          <a:lstStyle/>
          <a:p>
            <a:endParaRPr lang="ja-JP" altLang="en-US" dirty="0"/>
          </a:p>
        </p:txBody>
      </p:sp>
      <p:sp>
        <p:nvSpPr>
          <p:cNvPr id="14" name="楕円 13">
            <a:extLst>
              <a:ext uri="{FF2B5EF4-FFF2-40B4-BE49-F238E27FC236}">
                <a16:creationId xmlns:a16="http://schemas.microsoft.com/office/drawing/2014/main" id="{F538BBCB-6B0A-C9B2-0714-36DE3F91781A}"/>
              </a:ext>
            </a:extLst>
          </p:cNvPr>
          <p:cNvSpPr/>
          <p:nvPr/>
        </p:nvSpPr>
        <p:spPr>
          <a:xfrm>
            <a:off x="5278481" y="1082474"/>
            <a:ext cx="304800" cy="289560"/>
          </a:xfrm>
          <a:prstGeom prst="ellipse">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CF32F082-87FC-0AFE-EFED-45861753F8CD}"/>
              </a:ext>
            </a:extLst>
          </p:cNvPr>
          <p:cNvSpPr/>
          <p:nvPr/>
        </p:nvSpPr>
        <p:spPr>
          <a:xfrm>
            <a:off x="8168148" y="1098366"/>
            <a:ext cx="304800" cy="289560"/>
          </a:xfrm>
          <a:prstGeom prst="ellipse">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353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プレースホルダー 75">
            <a:extLst>
              <a:ext uri="{FF2B5EF4-FFF2-40B4-BE49-F238E27FC236}">
                <a16:creationId xmlns:a16="http://schemas.microsoft.com/office/drawing/2014/main" id="{00421DEF-AB33-8677-219D-4EEF267AAD59}"/>
              </a:ext>
            </a:extLst>
          </p:cNvPr>
          <p:cNvSpPr>
            <a:spLocks noGrp="1"/>
          </p:cNvSpPr>
          <p:nvPr>
            <p:ph type="body" sz="quarter" idx="11"/>
          </p:nvPr>
        </p:nvSpPr>
        <p:spPr/>
        <p:txBody>
          <a:bodyPr/>
          <a:lstStyle/>
          <a:p>
            <a:endParaRPr lang="ja-JP" altLang="en-US"/>
          </a:p>
        </p:txBody>
      </p:sp>
      <p:sp>
        <p:nvSpPr>
          <p:cNvPr id="77" name="図プレースホルダー 76">
            <a:extLst>
              <a:ext uri="{FF2B5EF4-FFF2-40B4-BE49-F238E27FC236}">
                <a16:creationId xmlns:a16="http://schemas.microsoft.com/office/drawing/2014/main" id="{2CCED65B-EB4B-9C4B-7F90-71DE56810A3A}"/>
              </a:ext>
            </a:extLst>
          </p:cNvPr>
          <p:cNvSpPr>
            <a:spLocks noGrp="1"/>
          </p:cNvSpPr>
          <p:nvPr>
            <p:ph type="pic" sz="quarter" idx="12"/>
          </p:nvPr>
        </p:nvSpPr>
        <p:spPr/>
      </p:sp>
      <p:sp>
        <p:nvSpPr>
          <p:cNvPr id="78" name="図プレースホルダー 77">
            <a:extLst>
              <a:ext uri="{FF2B5EF4-FFF2-40B4-BE49-F238E27FC236}">
                <a16:creationId xmlns:a16="http://schemas.microsoft.com/office/drawing/2014/main" id="{3B3919F1-416A-B8B4-2C89-C03D227111D3}"/>
              </a:ext>
            </a:extLst>
          </p:cNvPr>
          <p:cNvSpPr>
            <a:spLocks noGrp="1"/>
          </p:cNvSpPr>
          <p:nvPr>
            <p:ph type="pic" sz="quarter" idx="13"/>
          </p:nvPr>
        </p:nvSpPr>
        <p:spPr/>
      </p:sp>
      <p:sp>
        <p:nvSpPr>
          <p:cNvPr id="79" name="図プレースホルダー 78">
            <a:extLst>
              <a:ext uri="{FF2B5EF4-FFF2-40B4-BE49-F238E27FC236}">
                <a16:creationId xmlns:a16="http://schemas.microsoft.com/office/drawing/2014/main" id="{0126CA8F-D410-87A8-E8DE-E09DA23D8E71}"/>
              </a:ext>
            </a:extLst>
          </p:cNvPr>
          <p:cNvSpPr>
            <a:spLocks noGrp="1"/>
          </p:cNvSpPr>
          <p:nvPr>
            <p:ph type="pic" sz="quarter" idx="14"/>
          </p:nvPr>
        </p:nvSpPr>
        <p:spPr/>
      </p:sp>
      <p:sp>
        <p:nvSpPr>
          <p:cNvPr id="80" name="図プレースホルダー 79">
            <a:extLst>
              <a:ext uri="{FF2B5EF4-FFF2-40B4-BE49-F238E27FC236}">
                <a16:creationId xmlns:a16="http://schemas.microsoft.com/office/drawing/2014/main" id="{AD2BC377-757B-BA79-A92C-7D4B8611242E}"/>
              </a:ext>
            </a:extLst>
          </p:cNvPr>
          <p:cNvSpPr>
            <a:spLocks noGrp="1"/>
          </p:cNvSpPr>
          <p:nvPr>
            <p:ph type="pic" sz="quarter" idx="15"/>
          </p:nvPr>
        </p:nvSpPr>
        <p:spPr/>
      </p:sp>
      <p:sp>
        <p:nvSpPr>
          <p:cNvPr id="81" name="図プレースホルダー 80">
            <a:extLst>
              <a:ext uri="{FF2B5EF4-FFF2-40B4-BE49-F238E27FC236}">
                <a16:creationId xmlns:a16="http://schemas.microsoft.com/office/drawing/2014/main" id="{A870DBB3-82C1-5EDA-0B08-DF5EA86116BC}"/>
              </a:ext>
            </a:extLst>
          </p:cNvPr>
          <p:cNvSpPr>
            <a:spLocks noGrp="1"/>
          </p:cNvSpPr>
          <p:nvPr>
            <p:ph type="pic" sz="quarter" idx="16"/>
          </p:nvPr>
        </p:nvSpPr>
        <p:spPr/>
      </p:sp>
      <p:sp>
        <p:nvSpPr>
          <p:cNvPr id="82" name="図プレースホルダー 81">
            <a:extLst>
              <a:ext uri="{FF2B5EF4-FFF2-40B4-BE49-F238E27FC236}">
                <a16:creationId xmlns:a16="http://schemas.microsoft.com/office/drawing/2014/main" id="{05CED814-2E28-55C6-B294-3E11122AAECF}"/>
              </a:ext>
            </a:extLst>
          </p:cNvPr>
          <p:cNvSpPr>
            <a:spLocks noGrp="1"/>
          </p:cNvSpPr>
          <p:nvPr>
            <p:ph type="pic" sz="quarter" idx="17"/>
          </p:nvPr>
        </p:nvSpPr>
        <p:spPr/>
      </p:sp>
      <p:sp>
        <p:nvSpPr>
          <p:cNvPr id="83" name="図プレースホルダー 82">
            <a:extLst>
              <a:ext uri="{FF2B5EF4-FFF2-40B4-BE49-F238E27FC236}">
                <a16:creationId xmlns:a16="http://schemas.microsoft.com/office/drawing/2014/main" id="{AA421633-1C6D-109A-1117-49BCB243E764}"/>
              </a:ext>
            </a:extLst>
          </p:cNvPr>
          <p:cNvSpPr>
            <a:spLocks noGrp="1"/>
          </p:cNvSpPr>
          <p:nvPr>
            <p:ph type="pic" sz="quarter" idx="18"/>
          </p:nvPr>
        </p:nvSpPr>
        <p:spPr/>
      </p:sp>
      <p:sp>
        <p:nvSpPr>
          <p:cNvPr id="84" name="図プレースホルダー 83">
            <a:extLst>
              <a:ext uri="{FF2B5EF4-FFF2-40B4-BE49-F238E27FC236}">
                <a16:creationId xmlns:a16="http://schemas.microsoft.com/office/drawing/2014/main" id="{9002DF10-8EC0-4424-C416-FA908654926D}"/>
              </a:ext>
            </a:extLst>
          </p:cNvPr>
          <p:cNvSpPr>
            <a:spLocks noGrp="1"/>
          </p:cNvSpPr>
          <p:nvPr>
            <p:ph type="pic" sz="quarter" idx="19"/>
          </p:nvPr>
        </p:nvSpPr>
        <p:spPr/>
      </p:sp>
      <p:sp>
        <p:nvSpPr>
          <p:cNvPr id="85" name="図プレースホルダー 84">
            <a:extLst>
              <a:ext uri="{FF2B5EF4-FFF2-40B4-BE49-F238E27FC236}">
                <a16:creationId xmlns:a16="http://schemas.microsoft.com/office/drawing/2014/main" id="{689C7A4C-BCA6-1BC2-2F9A-0B888F3D577D}"/>
              </a:ext>
            </a:extLst>
          </p:cNvPr>
          <p:cNvSpPr>
            <a:spLocks noGrp="1"/>
          </p:cNvSpPr>
          <p:nvPr>
            <p:ph type="pic" sz="quarter" idx="20"/>
          </p:nvPr>
        </p:nvSpPr>
        <p:spPr/>
      </p:sp>
      <p:sp>
        <p:nvSpPr>
          <p:cNvPr id="86" name="図プレースホルダー 85">
            <a:extLst>
              <a:ext uri="{FF2B5EF4-FFF2-40B4-BE49-F238E27FC236}">
                <a16:creationId xmlns:a16="http://schemas.microsoft.com/office/drawing/2014/main" id="{D8A1115F-D589-CA94-BA5A-61B8C35DBDA4}"/>
              </a:ext>
            </a:extLst>
          </p:cNvPr>
          <p:cNvSpPr>
            <a:spLocks noGrp="1"/>
          </p:cNvSpPr>
          <p:nvPr>
            <p:ph type="pic" sz="quarter" idx="75"/>
          </p:nvPr>
        </p:nvSpPr>
        <p:spPr/>
      </p:sp>
      <p:sp>
        <p:nvSpPr>
          <p:cNvPr id="87" name="図プレースホルダー 86">
            <a:extLst>
              <a:ext uri="{FF2B5EF4-FFF2-40B4-BE49-F238E27FC236}">
                <a16:creationId xmlns:a16="http://schemas.microsoft.com/office/drawing/2014/main" id="{833A07C9-C713-08F5-EE90-640600FB84F3}"/>
              </a:ext>
            </a:extLst>
          </p:cNvPr>
          <p:cNvSpPr>
            <a:spLocks noGrp="1"/>
          </p:cNvSpPr>
          <p:nvPr>
            <p:ph type="pic" sz="quarter" idx="76"/>
          </p:nvPr>
        </p:nvSpPr>
        <p:spPr/>
      </p:sp>
      <p:sp>
        <p:nvSpPr>
          <p:cNvPr id="88" name="図プレースホルダー 87">
            <a:extLst>
              <a:ext uri="{FF2B5EF4-FFF2-40B4-BE49-F238E27FC236}">
                <a16:creationId xmlns:a16="http://schemas.microsoft.com/office/drawing/2014/main" id="{1E5CEACF-80F8-6EBF-25DF-B23744F41498}"/>
              </a:ext>
            </a:extLst>
          </p:cNvPr>
          <p:cNvSpPr>
            <a:spLocks noGrp="1"/>
          </p:cNvSpPr>
          <p:nvPr>
            <p:ph type="pic" sz="quarter" idx="77"/>
          </p:nvPr>
        </p:nvSpPr>
        <p:spPr/>
      </p:sp>
      <p:sp>
        <p:nvSpPr>
          <p:cNvPr id="89" name="図プレースホルダー 88">
            <a:extLst>
              <a:ext uri="{FF2B5EF4-FFF2-40B4-BE49-F238E27FC236}">
                <a16:creationId xmlns:a16="http://schemas.microsoft.com/office/drawing/2014/main" id="{978357A8-BF17-5AF5-9653-FBF5542EC660}"/>
              </a:ext>
            </a:extLst>
          </p:cNvPr>
          <p:cNvSpPr>
            <a:spLocks noGrp="1"/>
          </p:cNvSpPr>
          <p:nvPr>
            <p:ph type="pic" sz="quarter" idx="78"/>
          </p:nvPr>
        </p:nvSpPr>
        <p:spPr/>
      </p:sp>
      <p:sp>
        <p:nvSpPr>
          <p:cNvPr id="90" name="図プレースホルダー 89">
            <a:extLst>
              <a:ext uri="{FF2B5EF4-FFF2-40B4-BE49-F238E27FC236}">
                <a16:creationId xmlns:a16="http://schemas.microsoft.com/office/drawing/2014/main" id="{3D644A41-8497-DA72-3887-8179B78213FB}"/>
              </a:ext>
            </a:extLst>
          </p:cNvPr>
          <p:cNvSpPr>
            <a:spLocks noGrp="1"/>
          </p:cNvSpPr>
          <p:nvPr>
            <p:ph type="pic" sz="quarter" idx="79"/>
          </p:nvPr>
        </p:nvSpPr>
        <p:spPr/>
      </p:sp>
      <p:sp>
        <p:nvSpPr>
          <p:cNvPr id="91" name="図プレースホルダー 90">
            <a:extLst>
              <a:ext uri="{FF2B5EF4-FFF2-40B4-BE49-F238E27FC236}">
                <a16:creationId xmlns:a16="http://schemas.microsoft.com/office/drawing/2014/main" id="{538650BC-A86D-BDCC-DAE3-C928DFAB95F2}"/>
              </a:ext>
            </a:extLst>
          </p:cNvPr>
          <p:cNvSpPr>
            <a:spLocks noGrp="1"/>
          </p:cNvSpPr>
          <p:nvPr>
            <p:ph type="pic" sz="quarter" idx="80"/>
          </p:nvPr>
        </p:nvSpPr>
        <p:spPr/>
      </p:sp>
      <p:sp>
        <p:nvSpPr>
          <p:cNvPr id="92" name="図プレースホルダー 91">
            <a:extLst>
              <a:ext uri="{FF2B5EF4-FFF2-40B4-BE49-F238E27FC236}">
                <a16:creationId xmlns:a16="http://schemas.microsoft.com/office/drawing/2014/main" id="{6358A4D5-775F-3848-5E36-D51979304836}"/>
              </a:ext>
            </a:extLst>
          </p:cNvPr>
          <p:cNvSpPr>
            <a:spLocks noGrp="1"/>
          </p:cNvSpPr>
          <p:nvPr>
            <p:ph type="pic" sz="quarter" idx="81"/>
          </p:nvPr>
        </p:nvSpPr>
        <p:spPr/>
      </p:sp>
      <p:sp>
        <p:nvSpPr>
          <p:cNvPr id="93" name="図プレースホルダー 92">
            <a:extLst>
              <a:ext uri="{FF2B5EF4-FFF2-40B4-BE49-F238E27FC236}">
                <a16:creationId xmlns:a16="http://schemas.microsoft.com/office/drawing/2014/main" id="{DAFB187C-FE44-1E47-BF3B-DF2F25CB22B7}"/>
              </a:ext>
            </a:extLst>
          </p:cNvPr>
          <p:cNvSpPr>
            <a:spLocks noGrp="1"/>
          </p:cNvSpPr>
          <p:nvPr>
            <p:ph type="pic" sz="quarter" idx="82"/>
          </p:nvPr>
        </p:nvSpPr>
        <p:spPr/>
      </p:sp>
      <p:sp>
        <p:nvSpPr>
          <p:cNvPr id="94" name="図プレースホルダー 93">
            <a:extLst>
              <a:ext uri="{FF2B5EF4-FFF2-40B4-BE49-F238E27FC236}">
                <a16:creationId xmlns:a16="http://schemas.microsoft.com/office/drawing/2014/main" id="{89A39528-942F-6B71-26DD-03BB42FB46F2}"/>
              </a:ext>
            </a:extLst>
          </p:cNvPr>
          <p:cNvSpPr>
            <a:spLocks noGrp="1"/>
          </p:cNvSpPr>
          <p:nvPr>
            <p:ph type="pic" sz="quarter" idx="83"/>
          </p:nvPr>
        </p:nvSpPr>
        <p:spPr/>
      </p:sp>
      <p:sp>
        <p:nvSpPr>
          <p:cNvPr id="95" name="図プレースホルダー 94">
            <a:extLst>
              <a:ext uri="{FF2B5EF4-FFF2-40B4-BE49-F238E27FC236}">
                <a16:creationId xmlns:a16="http://schemas.microsoft.com/office/drawing/2014/main" id="{BC2A317E-1213-DDC8-530C-0F63AD270EEC}"/>
              </a:ext>
            </a:extLst>
          </p:cNvPr>
          <p:cNvSpPr>
            <a:spLocks noGrp="1"/>
          </p:cNvSpPr>
          <p:nvPr>
            <p:ph type="pic" sz="quarter" idx="84"/>
          </p:nvPr>
        </p:nvSpPr>
        <p:spPr/>
      </p:sp>
      <p:sp>
        <p:nvSpPr>
          <p:cNvPr id="96" name="図プレースホルダー 95">
            <a:extLst>
              <a:ext uri="{FF2B5EF4-FFF2-40B4-BE49-F238E27FC236}">
                <a16:creationId xmlns:a16="http://schemas.microsoft.com/office/drawing/2014/main" id="{71D23ED4-2006-98DD-08D5-01A5F791E772}"/>
              </a:ext>
            </a:extLst>
          </p:cNvPr>
          <p:cNvSpPr>
            <a:spLocks noGrp="1"/>
          </p:cNvSpPr>
          <p:nvPr>
            <p:ph type="pic" sz="quarter" idx="85"/>
          </p:nvPr>
        </p:nvSpPr>
        <p:spPr/>
      </p:sp>
      <p:sp>
        <p:nvSpPr>
          <p:cNvPr id="97" name="図プレースホルダー 96">
            <a:extLst>
              <a:ext uri="{FF2B5EF4-FFF2-40B4-BE49-F238E27FC236}">
                <a16:creationId xmlns:a16="http://schemas.microsoft.com/office/drawing/2014/main" id="{84EAEF1B-B299-72D0-9C8C-9D4C80993E7D}"/>
              </a:ext>
            </a:extLst>
          </p:cNvPr>
          <p:cNvSpPr>
            <a:spLocks noGrp="1"/>
          </p:cNvSpPr>
          <p:nvPr>
            <p:ph type="pic" sz="quarter" idx="86"/>
          </p:nvPr>
        </p:nvSpPr>
        <p:spPr/>
      </p:sp>
      <p:sp>
        <p:nvSpPr>
          <p:cNvPr id="98" name="図プレースホルダー 97">
            <a:extLst>
              <a:ext uri="{FF2B5EF4-FFF2-40B4-BE49-F238E27FC236}">
                <a16:creationId xmlns:a16="http://schemas.microsoft.com/office/drawing/2014/main" id="{A0B33F8F-6F7D-56CE-5877-7505A9BA8D4C}"/>
              </a:ext>
            </a:extLst>
          </p:cNvPr>
          <p:cNvSpPr>
            <a:spLocks noGrp="1"/>
          </p:cNvSpPr>
          <p:nvPr>
            <p:ph type="pic" sz="quarter" idx="87"/>
          </p:nvPr>
        </p:nvSpPr>
        <p:spPr/>
      </p:sp>
      <p:sp>
        <p:nvSpPr>
          <p:cNvPr id="99" name="図プレースホルダー 98">
            <a:extLst>
              <a:ext uri="{FF2B5EF4-FFF2-40B4-BE49-F238E27FC236}">
                <a16:creationId xmlns:a16="http://schemas.microsoft.com/office/drawing/2014/main" id="{95BA2ED8-DECB-CEE7-2513-C052FC057384}"/>
              </a:ext>
            </a:extLst>
          </p:cNvPr>
          <p:cNvSpPr>
            <a:spLocks noGrp="1"/>
          </p:cNvSpPr>
          <p:nvPr>
            <p:ph type="pic" sz="quarter" idx="88"/>
          </p:nvPr>
        </p:nvSpPr>
        <p:spPr/>
      </p:sp>
      <p:sp>
        <p:nvSpPr>
          <p:cNvPr id="100" name="図プレースホルダー 99">
            <a:extLst>
              <a:ext uri="{FF2B5EF4-FFF2-40B4-BE49-F238E27FC236}">
                <a16:creationId xmlns:a16="http://schemas.microsoft.com/office/drawing/2014/main" id="{8AFDDBDF-0BCC-0D7F-CA60-8C2337106B7D}"/>
              </a:ext>
            </a:extLst>
          </p:cNvPr>
          <p:cNvSpPr>
            <a:spLocks noGrp="1"/>
          </p:cNvSpPr>
          <p:nvPr>
            <p:ph type="pic" sz="quarter" idx="89"/>
          </p:nvPr>
        </p:nvSpPr>
        <p:spPr/>
      </p:sp>
      <p:sp>
        <p:nvSpPr>
          <p:cNvPr id="101" name="図プレースホルダー 100">
            <a:extLst>
              <a:ext uri="{FF2B5EF4-FFF2-40B4-BE49-F238E27FC236}">
                <a16:creationId xmlns:a16="http://schemas.microsoft.com/office/drawing/2014/main" id="{5C776235-F8A2-17F6-7E87-E0D32C737129}"/>
              </a:ext>
            </a:extLst>
          </p:cNvPr>
          <p:cNvSpPr>
            <a:spLocks noGrp="1"/>
          </p:cNvSpPr>
          <p:nvPr>
            <p:ph type="pic" sz="quarter" idx="90"/>
          </p:nvPr>
        </p:nvSpPr>
        <p:spPr/>
      </p:sp>
      <p:sp>
        <p:nvSpPr>
          <p:cNvPr id="102" name="図プレースホルダー 101">
            <a:extLst>
              <a:ext uri="{FF2B5EF4-FFF2-40B4-BE49-F238E27FC236}">
                <a16:creationId xmlns:a16="http://schemas.microsoft.com/office/drawing/2014/main" id="{38A931E2-CE5B-2D5F-3110-CBA872FE1FD6}"/>
              </a:ext>
            </a:extLst>
          </p:cNvPr>
          <p:cNvSpPr>
            <a:spLocks noGrp="1"/>
          </p:cNvSpPr>
          <p:nvPr>
            <p:ph type="pic" sz="quarter" idx="91"/>
          </p:nvPr>
        </p:nvSpPr>
        <p:spPr/>
      </p:sp>
      <p:sp>
        <p:nvSpPr>
          <p:cNvPr id="103" name="図プレースホルダー 102">
            <a:extLst>
              <a:ext uri="{FF2B5EF4-FFF2-40B4-BE49-F238E27FC236}">
                <a16:creationId xmlns:a16="http://schemas.microsoft.com/office/drawing/2014/main" id="{0F373427-DB32-F271-B52A-B5EF62F1AD88}"/>
              </a:ext>
            </a:extLst>
          </p:cNvPr>
          <p:cNvSpPr>
            <a:spLocks noGrp="1"/>
          </p:cNvSpPr>
          <p:nvPr>
            <p:ph type="pic" sz="quarter" idx="92"/>
          </p:nvPr>
        </p:nvSpPr>
        <p:spPr/>
      </p:sp>
      <p:sp>
        <p:nvSpPr>
          <p:cNvPr id="104" name="図プレースホルダー 103">
            <a:extLst>
              <a:ext uri="{FF2B5EF4-FFF2-40B4-BE49-F238E27FC236}">
                <a16:creationId xmlns:a16="http://schemas.microsoft.com/office/drawing/2014/main" id="{6C5813DD-EEEB-3786-8722-2D7FD7C3E39F}"/>
              </a:ext>
            </a:extLst>
          </p:cNvPr>
          <p:cNvSpPr>
            <a:spLocks noGrp="1"/>
          </p:cNvSpPr>
          <p:nvPr>
            <p:ph type="pic" sz="quarter" idx="93"/>
          </p:nvPr>
        </p:nvSpPr>
        <p:spPr/>
      </p:sp>
      <p:sp>
        <p:nvSpPr>
          <p:cNvPr id="105" name="図プレースホルダー 104">
            <a:extLst>
              <a:ext uri="{FF2B5EF4-FFF2-40B4-BE49-F238E27FC236}">
                <a16:creationId xmlns:a16="http://schemas.microsoft.com/office/drawing/2014/main" id="{FC04BB99-EE83-BE01-E7A2-1328E929F5F6}"/>
              </a:ext>
            </a:extLst>
          </p:cNvPr>
          <p:cNvSpPr>
            <a:spLocks noGrp="1"/>
          </p:cNvSpPr>
          <p:nvPr>
            <p:ph type="pic" sz="quarter" idx="94"/>
          </p:nvPr>
        </p:nvSpPr>
        <p:spPr/>
      </p:sp>
      <p:sp>
        <p:nvSpPr>
          <p:cNvPr id="106" name="図プレースホルダー 105">
            <a:extLst>
              <a:ext uri="{FF2B5EF4-FFF2-40B4-BE49-F238E27FC236}">
                <a16:creationId xmlns:a16="http://schemas.microsoft.com/office/drawing/2014/main" id="{39789FC9-4615-B4EA-70BA-F8762ABB6167}"/>
              </a:ext>
            </a:extLst>
          </p:cNvPr>
          <p:cNvSpPr>
            <a:spLocks noGrp="1"/>
          </p:cNvSpPr>
          <p:nvPr>
            <p:ph type="pic" sz="quarter" idx="95"/>
          </p:nvPr>
        </p:nvSpPr>
        <p:spPr/>
      </p:sp>
      <p:sp>
        <p:nvSpPr>
          <p:cNvPr id="107" name="図プレースホルダー 106">
            <a:extLst>
              <a:ext uri="{FF2B5EF4-FFF2-40B4-BE49-F238E27FC236}">
                <a16:creationId xmlns:a16="http://schemas.microsoft.com/office/drawing/2014/main" id="{B9009684-B2C8-8184-52FD-740268EA65CA}"/>
              </a:ext>
            </a:extLst>
          </p:cNvPr>
          <p:cNvSpPr>
            <a:spLocks noGrp="1"/>
          </p:cNvSpPr>
          <p:nvPr>
            <p:ph type="pic" sz="quarter" idx="96"/>
          </p:nvPr>
        </p:nvSpPr>
        <p:spPr/>
      </p:sp>
      <p:sp>
        <p:nvSpPr>
          <p:cNvPr id="108" name="図プレースホルダー 107">
            <a:extLst>
              <a:ext uri="{FF2B5EF4-FFF2-40B4-BE49-F238E27FC236}">
                <a16:creationId xmlns:a16="http://schemas.microsoft.com/office/drawing/2014/main" id="{B3C5EA3C-C340-B643-C565-7B3AE4E63D41}"/>
              </a:ext>
            </a:extLst>
          </p:cNvPr>
          <p:cNvSpPr>
            <a:spLocks noGrp="1"/>
          </p:cNvSpPr>
          <p:nvPr>
            <p:ph type="pic" sz="quarter" idx="97"/>
          </p:nvPr>
        </p:nvSpPr>
        <p:spPr/>
      </p:sp>
      <p:sp>
        <p:nvSpPr>
          <p:cNvPr id="109" name="図プレースホルダー 108">
            <a:extLst>
              <a:ext uri="{FF2B5EF4-FFF2-40B4-BE49-F238E27FC236}">
                <a16:creationId xmlns:a16="http://schemas.microsoft.com/office/drawing/2014/main" id="{48F762B3-4DC5-98C6-DF96-734746DFBF13}"/>
              </a:ext>
            </a:extLst>
          </p:cNvPr>
          <p:cNvSpPr>
            <a:spLocks noGrp="1"/>
          </p:cNvSpPr>
          <p:nvPr>
            <p:ph type="pic" sz="quarter" idx="98"/>
          </p:nvPr>
        </p:nvSpPr>
        <p:spPr/>
      </p:sp>
      <p:sp>
        <p:nvSpPr>
          <p:cNvPr id="110" name="図プレースホルダー 109">
            <a:extLst>
              <a:ext uri="{FF2B5EF4-FFF2-40B4-BE49-F238E27FC236}">
                <a16:creationId xmlns:a16="http://schemas.microsoft.com/office/drawing/2014/main" id="{8B0E043E-BFCF-EB8A-CA75-29B2419D17A0}"/>
              </a:ext>
            </a:extLst>
          </p:cNvPr>
          <p:cNvSpPr>
            <a:spLocks noGrp="1"/>
          </p:cNvSpPr>
          <p:nvPr>
            <p:ph type="pic" sz="quarter" idx="99"/>
          </p:nvPr>
        </p:nvSpPr>
        <p:spPr/>
      </p:sp>
      <p:sp>
        <p:nvSpPr>
          <p:cNvPr id="111" name="図プレースホルダー 110">
            <a:extLst>
              <a:ext uri="{FF2B5EF4-FFF2-40B4-BE49-F238E27FC236}">
                <a16:creationId xmlns:a16="http://schemas.microsoft.com/office/drawing/2014/main" id="{373E176A-69E1-DA16-791E-36FCEDD60B8A}"/>
              </a:ext>
            </a:extLst>
          </p:cNvPr>
          <p:cNvSpPr>
            <a:spLocks noGrp="1"/>
          </p:cNvSpPr>
          <p:nvPr>
            <p:ph type="pic" sz="quarter" idx="100"/>
          </p:nvPr>
        </p:nvSpPr>
        <p:spPr/>
      </p:sp>
      <p:sp>
        <p:nvSpPr>
          <p:cNvPr id="112" name="図プレースホルダー 111">
            <a:extLst>
              <a:ext uri="{FF2B5EF4-FFF2-40B4-BE49-F238E27FC236}">
                <a16:creationId xmlns:a16="http://schemas.microsoft.com/office/drawing/2014/main" id="{D31B9835-9492-3B60-5276-B5E34D700833}"/>
              </a:ext>
            </a:extLst>
          </p:cNvPr>
          <p:cNvSpPr>
            <a:spLocks noGrp="1"/>
          </p:cNvSpPr>
          <p:nvPr>
            <p:ph type="pic" sz="quarter" idx="101"/>
          </p:nvPr>
        </p:nvSpPr>
        <p:spPr/>
      </p:sp>
      <p:sp>
        <p:nvSpPr>
          <p:cNvPr id="113" name="楕円 112">
            <a:extLst>
              <a:ext uri="{FF2B5EF4-FFF2-40B4-BE49-F238E27FC236}">
                <a16:creationId xmlns:a16="http://schemas.microsoft.com/office/drawing/2014/main" id="{2913E60A-606E-F7AB-FC7B-8589B3EBC9BE}"/>
              </a:ext>
            </a:extLst>
          </p:cNvPr>
          <p:cNvSpPr/>
          <p:nvPr/>
        </p:nvSpPr>
        <p:spPr>
          <a:xfrm>
            <a:off x="109951" y="2066600"/>
            <a:ext cx="304800" cy="289560"/>
          </a:xfrm>
          <a:prstGeom prst="ellipse">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id="{68E98657-D4EB-A7F0-0386-28F4AB137C70}"/>
              </a:ext>
            </a:extLst>
          </p:cNvPr>
          <p:cNvSpPr/>
          <p:nvPr/>
        </p:nvSpPr>
        <p:spPr>
          <a:xfrm>
            <a:off x="109951" y="4476217"/>
            <a:ext cx="304800" cy="289560"/>
          </a:xfrm>
          <a:prstGeom prst="ellipse">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187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D6A2C-E6B3-7557-9EE3-EC362F5D6C20}"/>
              </a:ext>
            </a:extLst>
          </p:cNvPr>
          <p:cNvSpPr>
            <a:spLocks noGrp="1"/>
          </p:cNvSpPr>
          <p:nvPr>
            <p:ph type="title"/>
          </p:nvPr>
        </p:nvSpPr>
        <p:spPr>
          <a:xfrm>
            <a:off x="0" y="1"/>
            <a:ext cx="9144000" cy="749188"/>
          </a:xfrm>
          <a:solidFill>
            <a:srgbClr val="ED4F44"/>
          </a:solidFill>
        </p:spPr>
        <p:txBody>
          <a:bodyPr>
            <a:normAutofit/>
          </a:bodyPr>
          <a:lstStyle/>
          <a:p>
            <a:pPr algn="ctr">
              <a:lnSpc>
                <a:spcPct val="150000"/>
              </a:lnSpc>
            </a:pPr>
            <a:r>
              <a:rPr kumimoji="1" lang="ja-JP" altLang="en-US" sz="1600" b="1" dirty="0">
                <a:solidFill>
                  <a:schemeClr val="bg1"/>
                </a:solidFill>
                <a:latin typeface="Yu Gothic UI" panose="020B0500000000000000" pitchFamily="50" charset="-128"/>
                <a:ea typeface="Yu Gothic UI" panose="020B0500000000000000" pitchFamily="50" charset="-128"/>
              </a:rPr>
              <a:t>文字数が足りない場合</a:t>
            </a:r>
            <a:br>
              <a:rPr kumimoji="1" lang="en-US" altLang="ja-JP" sz="1600" b="1" dirty="0">
                <a:solidFill>
                  <a:schemeClr val="bg1"/>
                </a:solidFill>
                <a:latin typeface="Yu Gothic UI" panose="020B0500000000000000" pitchFamily="50" charset="-128"/>
                <a:ea typeface="Yu Gothic UI" panose="020B0500000000000000" pitchFamily="50" charset="-128"/>
              </a:rPr>
            </a:br>
            <a:r>
              <a:rPr kumimoji="1" lang="ja-JP" altLang="en-US" sz="1200" b="1" dirty="0">
                <a:solidFill>
                  <a:schemeClr val="bg1"/>
                </a:solidFill>
                <a:latin typeface="Yu Gothic UI" panose="020B0500000000000000" pitchFamily="50" charset="-128"/>
                <a:ea typeface="Yu Gothic UI" panose="020B0500000000000000" pitchFamily="50" charset="-128"/>
              </a:rPr>
              <a:t>下記の方法でスライドの追加が可能ですのでご活用ください。</a:t>
            </a:r>
            <a:endParaRPr kumimoji="1" lang="ja-JP" altLang="en-US" sz="1600" b="1" dirty="0">
              <a:solidFill>
                <a:schemeClr val="bg1"/>
              </a:solidFill>
              <a:latin typeface="Yu Gothic UI" panose="020B0500000000000000" pitchFamily="50" charset="-128"/>
              <a:ea typeface="Yu Gothic UI" panose="020B0500000000000000" pitchFamily="50" charset="-128"/>
            </a:endParaRPr>
          </a:p>
        </p:txBody>
      </p:sp>
      <p:sp>
        <p:nvSpPr>
          <p:cNvPr id="11" name="Google Shape;78;g1c8a6899f20_1_3">
            <a:extLst>
              <a:ext uri="{FF2B5EF4-FFF2-40B4-BE49-F238E27FC236}">
                <a16:creationId xmlns:a16="http://schemas.microsoft.com/office/drawing/2014/main" id="{23E5EF2D-9AAB-3AF0-D6FF-52B6B8A12C48}"/>
              </a:ext>
            </a:extLst>
          </p:cNvPr>
          <p:cNvSpPr txBox="1">
            <a:spLocks/>
          </p:cNvSpPr>
          <p:nvPr/>
        </p:nvSpPr>
        <p:spPr>
          <a:xfrm>
            <a:off x="1261753" y="2430160"/>
            <a:ext cx="6620495" cy="420235"/>
          </a:xfrm>
          <a:prstGeom prst="rect">
            <a:avLst/>
          </a:prstGeom>
          <a:noFill/>
          <a:ln w="9525" cap="flat" cmpd="sng">
            <a:noFill/>
            <a:prstDash val="solid"/>
            <a:round/>
            <a:headEnd type="none" w="sm" len="sm"/>
            <a:tailEnd type="none" w="sm" len="sm"/>
          </a:ln>
        </p:spPr>
        <p:txBody>
          <a:bodyPr spcFirstLastPara="1" wrap="square" lIns="45700" tIns="45700" rIns="45700" bIns="45700" anchor="t" anchorCtr="0">
            <a:normAutofit fontScale="92500" lnSpcReduction="10000"/>
          </a:bodyPr>
          <a:lstStyle>
            <a:defPPr marR="0" lvl="0" algn="l" rtl="0">
              <a:lnSpc>
                <a:spcPct val="100000"/>
              </a:lnSpc>
              <a:spcBef>
                <a:spcPts val="0"/>
              </a:spcBef>
              <a:spcAft>
                <a:spcPts val="0"/>
              </a:spcAft>
            </a:defPPr>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pPr marL="0" indent="0" algn="ctr">
              <a:lnSpc>
                <a:spcPct val="170000"/>
              </a:lnSpc>
              <a:spcBef>
                <a:spcPts val="0"/>
              </a:spcBef>
              <a:buClr>
                <a:srgbClr val="2E3131"/>
              </a:buClr>
              <a:buSzPct val="150000"/>
              <a:buNone/>
            </a:pPr>
            <a:r>
              <a:rPr lang="ja-JP" altLang="en-US" sz="1400" b="1" dirty="0">
                <a:solidFill>
                  <a:srgbClr val="2E3131"/>
                </a:solidFill>
                <a:latin typeface="+mn-ea"/>
                <a:ea typeface="+mn-ea"/>
                <a:cs typeface="Arial"/>
                <a:sym typeface="Arial"/>
              </a:rPr>
              <a:t>「ホーム＞新しいスライド」より追加したいテンプレートを選択してください</a:t>
            </a:r>
            <a:endParaRPr lang="ja-JP" altLang="en-US" sz="2000" b="1" dirty="0">
              <a:solidFill>
                <a:srgbClr val="2E3131"/>
              </a:solidFill>
              <a:latin typeface="+mn-ea"/>
              <a:ea typeface="+mn-ea"/>
              <a:cs typeface="Arial"/>
              <a:sym typeface="Arial"/>
            </a:endParaRPr>
          </a:p>
        </p:txBody>
      </p:sp>
      <p:grpSp>
        <p:nvGrpSpPr>
          <p:cNvPr id="32" name="グループ化 31">
            <a:extLst>
              <a:ext uri="{FF2B5EF4-FFF2-40B4-BE49-F238E27FC236}">
                <a16:creationId xmlns:a16="http://schemas.microsoft.com/office/drawing/2014/main" id="{5C1149CD-FACA-33A5-FEC7-869DB56DFE11}"/>
              </a:ext>
            </a:extLst>
          </p:cNvPr>
          <p:cNvGrpSpPr/>
          <p:nvPr/>
        </p:nvGrpSpPr>
        <p:grpSpPr>
          <a:xfrm>
            <a:off x="5308358" y="878234"/>
            <a:ext cx="2976818" cy="1549048"/>
            <a:chOff x="1548580" y="2198682"/>
            <a:chExt cx="2391697" cy="1244568"/>
          </a:xfrm>
        </p:grpSpPr>
        <p:pic>
          <p:nvPicPr>
            <p:cNvPr id="27" name="図 26">
              <a:extLst>
                <a:ext uri="{FF2B5EF4-FFF2-40B4-BE49-F238E27FC236}">
                  <a16:creationId xmlns:a16="http://schemas.microsoft.com/office/drawing/2014/main" id="{6AC417DE-8F7D-255B-E1AB-3BF3013090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8580" y="2198682"/>
              <a:ext cx="2391697" cy="1244568"/>
            </a:xfrm>
            <a:prstGeom prst="rect">
              <a:avLst/>
            </a:prstGeom>
          </p:spPr>
        </p:pic>
        <p:sp>
          <p:nvSpPr>
            <p:cNvPr id="10" name="正方形/長方形 9">
              <a:extLst>
                <a:ext uri="{FF2B5EF4-FFF2-40B4-BE49-F238E27FC236}">
                  <a16:creationId xmlns:a16="http://schemas.microsoft.com/office/drawing/2014/main" id="{02055C5F-AFC2-7DEF-6AA4-F5D832333BE5}"/>
                </a:ext>
              </a:extLst>
            </p:cNvPr>
            <p:cNvSpPr/>
            <p:nvPr/>
          </p:nvSpPr>
          <p:spPr>
            <a:xfrm>
              <a:off x="2181590" y="2622523"/>
              <a:ext cx="408382" cy="420563"/>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0A7BDC24-C240-C63A-5B98-32498D38B7F5}"/>
              </a:ext>
            </a:extLst>
          </p:cNvPr>
          <p:cNvGrpSpPr/>
          <p:nvPr/>
        </p:nvGrpSpPr>
        <p:grpSpPr>
          <a:xfrm>
            <a:off x="421540" y="941718"/>
            <a:ext cx="4282651" cy="854820"/>
            <a:chOff x="1548580" y="1225657"/>
            <a:chExt cx="4652153" cy="928573"/>
          </a:xfrm>
        </p:grpSpPr>
        <p:pic>
          <p:nvPicPr>
            <p:cNvPr id="19" name="図 18">
              <a:extLst>
                <a:ext uri="{FF2B5EF4-FFF2-40B4-BE49-F238E27FC236}">
                  <a16:creationId xmlns:a16="http://schemas.microsoft.com/office/drawing/2014/main" id="{A170B523-9D3F-1C09-F3CA-9D48986255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8580" y="1225657"/>
              <a:ext cx="4652153" cy="928573"/>
            </a:xfrm>
            <a:prstGeom prst="rect">
              <a:avLst/>
            </a:prstGeom>
          </p:spPr>
        </p:pic>
        <p:sp>
          <p:nvSpPr>
            <p:cNvPr id="20" name="正方形/長方形 19">
              <a:extLst>
                <a:ext uri="{FF2B5EF4-FFF2-40B4-BE49-F238E27FC236}">
                  <a16:creationId xmlns:a16="http://schemas.microsoft.com/office/drawing/2014/main" id="{4EAA4D4E-2738-B233-4E47-B1A7217EA2FF}"/>
                </a:ext>
              </a:extLst>
            </p:cNvPr>
            <p:cNvSpPr/>
            <p:nvPr/>
          </p:nvSpPr>
          <p:spPr>
            <a:xfrm>
              <a:off x="1632421" y="1263388"/>
              <a:ext cx="506095" cy="186358"/>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C50FEB82-731A-25C0-55E9-03F9EA43887D}"/>
                </a:ext>
              </a:extLst>
            </p:cNvPr>
            <p:cNvSpPr/>
            <p:nvPr/>
          </p:nvSpPr>
          <p:spPr>
            <a:xfrm>
              <a:off x="3223669" y="1596764"/>
              <a:ext cx="138964" cy="158294"/>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タイトル 1">
            <a:extLst>
              <a:ext uri="{FF2B5EF4-FFF2-40B4-BE49-F238E27FC236}">
                <a16:creationId xmlns:a16="http://schemas.microsoft.com/office/drawing/2014/main" id="{8E3D8643-4B59-8E66-87C8-5B5F8D9CA753}"/>
              </a:ext>
            </a:extLst>
          </p:cNvPr>
          <p:cNvSpPr txBox="1">
            <a:spLocks/>
          </p:cNvSpPr>
          <p:nvPr/>
        </p:nvSpPr>
        <p:spPr>
          <a:xfrm>
            <a:off x="0" y="3065061"/>
            <a:ext cx="9144000" cy="1090258"/>
          </a:xfrm>
          <a:prstGeom prst="rect">
            <a:avLst/>
          </a:prstGeom>
          <a:solidFill>
            <a:srgbClr val="FFA401"/>
          </a:solidFill>
          <a:ln>
            <a:noFill/>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algn="ctr">
              <a:lnSpc>
                <a:spcPct val="150000"/>
              </a:lnSpc>
            </a:pPr>
            <a:r>
              <a:rPr kumimoji="1" lang="ja-JP" altLang="en-US" sz="1600" b="1" dirty="0">
                <a:solidFill>
                  <a:schemeClr val="bg1"/>
                </a:solidFill>
                <a:latin typeface="Yu Gothic UI" panose="020B0500000000000000" pitchFamily="50" charset="-128"/>
                <a:ea typeface="Yu Gothic UI" panose="020B0500000000000000" pitchFamily="50" charset="-128"/>
              </a:rPr>
              <a:t>治療のリスクについて</a:t>
            </a:r>
            <a:br>
              <a:rPr kumimoji="1" lang="en-US" altLang="ja-JP" sz="1600" b="1" dirty="0">
                <a:solidFill>
                  <a:schemeClr val="bg1"/>
                </a:solidFill>
                <a:latin typeface="Yu Gothic UI" panose="020B0500000000000000" pitchFamily="50" charset="-128"/>
                <a:ea typeface="Yu Gothic UI" panose="020B0500000000000000" pitchFamily="50" charset="-128"/>
              </a:rPr>
            </a:br>
            <a:r>
              <a:rPr kumimoji="1" lang="ja-JP" altLang="en-US" sz="1200" b="1" dirty="0">
                <a:solidFill>
                  <a:schemeClr val="bg1"/>
                </a:solidFill>
                <a:latin typeface="Yu Gothic UI" panose="020B0500000000000000" pitchFamily="50" charset="-128"/>
                <a:ea typeface="Yu Gothic UI" panose="020B0500000000000000" pitchFamily="50" charset="-128"/>
              </a:rPr>
              <a:t>リスク説明はガイドラインで規定されている必須項目です。</a:t>
            </a:r>
          </a:p>
          <a:p>
            <a:pPr algn="ctr">
              <a:lnSpc>
                <a:spcPct val="150000"/>
              </a:lnSpc>
            </a:pPr>
            <a:r>
              <a:rPr kumimoji="1" lang="ja-JP" altLang="en-US" sz="1200" b="1" dirty="0">
                <a:solidFill>
                  <a:schemeClr val="bg1"/>
                </a:solidFill>
                <a:latin typeface="Yu Gothic UI" panose="020B0500000000000000" pitchFamily="50" charset="-128"/>
                <a:ea typeface="Yu Gothic UI" panose="020B0500000000000000" pitchFamily="50" charset="-128"/>
              </a:rPr>
              <a:t>限定解除要件に相当する治療リスクの説明を事務局にて選定します。</a:t>
            </a:r>
          </a:p>
        </p:txBody>
      </p:sp>
      <p:sp>
        <p:nvSpPr>
          <p:cNvPr id="4" name="テキスト ボックス 3">
            <a:extLst>
              <a:ext uri="{FF2B5EF4-FFF2-40B4-BE49-F238E27FC236}">
                <a16:creationId xmlns:a16="http://schemas.microsoft.com/office/drawing/2014/main" id="{2D2B9D8F-3CFD-06D8-1B85-C9F4A2A4BE01}"/>
              </a:ext>
            </a:extLst>
          </p:cNvPr>
          <p:cNvSpPr txBox="1"/>
          <p:nvPr/>
        </p:nvSpPr>
        <p:spPr>
          <a:xfrm>
            <a:off x="1401900" y="4431651"/>
            <a:ext cx="6340197" cy="461665"/>
          </a:xfrm>
          <a:prstGeom prst="rect">
            <a:avLst/>
          </a:prstGeom>
          <a:noFill/>
        </p:spPr>
        <p:txBody>
          <a:bodyPr wrap="none" rtlCol="0">
            <a:spAutoFit/>
          </a:bodyPr>
          <a:lstStyle/>
          <a:p>
            <a:pPr algn="ctr"/>
            <a:r>
              <a:rPr kumimoji="1" lang="ja-JP" altLang="en-US" sz="2400" dirty="0">
                <a:solidFill>
                  <a:srgbClr val="2E3131"/>
                </a:solidFill>
                <a:latin typeface="+mj-lt"/>
              </a:rPr>
              <a:t>リスク一覧は</a:t>
            </a:r>
            <a:r>
              <a:rPr kumimoji="1" lang="ja-JP" altLang="en-US" sz="2400" dirty="0">
                <a:latin typeface="+mj-lt"/>
                <a:hlinkClick r:id="rId4"/>
              </a:rPr>
              <a:t>こちら</a:t>
            </a:r>
            <a:r>
              <a:rPr kumimoji="1" lang="ja-JP" altLang="en-US" sz="2400" dirty="0">
                <a:solidFill>
                  <a:srgbClr val="2E3131"/>
                </a:solidFill>
                <a:latin typeface="+mj-lt"/>
              </a:rPr>
              <a:t>からご覧いただけます。</a:t>
            </a:r>
          </a:p>
        </p:txBody>
      </p:sp>
      <p:sp>
        <p:nvSpPr>
          <p:cNvPr id="5" name="テキスト ボックス 4">
            <a:extLst>
              <a:ext uri="{FF2B5EF4-FFF2-40B4-BE49-F238E27FC236}">
                <a16:creationId xmlns:a16="http://schemas.microsoft.com/office/drawing/2014/main" id="{EE8A77C7-2125-1672-CCF3-BC4720C1688A}"/>
              </a:ext>
            </a:extLst>
          </p:cNvPr>
          <p:cNvSpPr txBox="1"/>
          <p:nvPr/>
        </p:nvSpPr>
        <p:spPr>
          <a:xfrm>
            <a:off x="854475" y="4989163"/>
            <a:ext cx="7435049" cy="261610"/>
          </a:xfrm>
          <a:prstGeom prst="rect">
            <a:avLst/>
          </a:prstGeom>
          <a:noFill/>
        </p:spPr>
        <p:txBody>
          <a:bodyPr wrap="none" rtlCol="0">
            <a:spAutoFit/>
          </a:bodyPr>
          <a:lstStyle/>
          <a:p>
            <a:pPr algn="ctr"/>
            <a:r>
              <a:rPr kumimoji="1" lang="en-US" altLang="ja-JP" sz="1100" dirty="0">
                <a:solidFill>
                  <a:srgbClr val="2E3131"/>
                </a:solidFill>
                <a:latin typeface="+mj-lt"/>
              </a:rPr>
              <a:t>https://docs.google.com/presentation/d/1JTYm1fylKJp2udiCRErwsRnicBGgZS-xnhwZv6cmRLk/edit#slide=id.p</a:t>
            </a:r>
            <a:endParaRPr kumimoji="1" lang="ja-JP" altLang="en-US" sz="1100" dirty="0">
              <a:solidFill>
                <a:srgbClr val="2E3131"/>
              </a:solidFill>
              <a:latin typeface="+mj-lt"/>
            </a:endParaRPr>
          </a:p>
        </p:txBody>
      </p:sp>
    </p:spTree>
    <p:extLst>
      <p:ext uri="{BB962C8B-B14F-4D97-AF65-F5344CB8AC3E}">
        <p14:creationId xmlns:p14="http://schemas.microsoft.com/office/powerpoint/2010/main" val="131724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43C5CD10-D2C8-23CA-F10A-565BBD5DA048}"/>
              </a:ext>
            </a:extLst>
          </p:cNvPr>
          <p:cNvSpPr>
            <a:spLocks noGrp="1"/>
          </p:cNvSpPr>
          <p:nvPr>
            <p:ph type="pic" sz="quarter" idx="17"/>
          </p:nvPr>
        </p:nvSpPr>
        <p:spPr>
          <a:xfrm>
            <a:off x="2681995" y="1495138"/>
            <a:ext cx="1071563" cy="690562"/>
          </a:xfrm>
        </p:spPr>
      </p:sp>
      <p:pic>
        <p:nvPicPr>
          <p:cNvPr id="25" name="図 24">
            <a:extLst>
              <a:ext uri="{FF2B5EF4-FFF2-40B4-BE49-F238E27FC236}">
                <a16:creationId xmlns:a16="http://schemas.microsoft.com/office/drawing/2014/main" id="{9C094CC8-BEEE-E07E-918A-082D0913CBCD}"/>
              </a:ext>
            </a:extLst>
          </p:cNvPr>
          <p:cNvPicPr>
            <a:picLocks noChangeAspect="1"/>
          </p:cNvPicPr>
          <p:nvPr/>
        </p:nvPicPr>
        <p:blipFill>
          <a:blip r:embed="rId2"/>
          <a:stretch>
            <a:fillRect/>
          </a:stretch>
        </p:blipFill>
        <p:spPr>
          <a:xfrm>
            <a:off x="0" y="66675"/>
            <a:ext cx="9144000" cy="5648325"/>
          </a:xfrm>
          <a:prstGeom prst="rect">
            <a:avLst/>
          </a:prstGeom>
        </p:spPr>
      </p:pic>
    </p:spTree>
    <p:extLst>
      <p:ext uri="{BB962C8B-B14F-4D97-AF65-F5344CB8AC3E}">
        <p14:creationId xmlns:p14="http://schemas.microsoft.com/office/powerpoint/2010/main" val="1437605828"/>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ユーザー定義 1">
      <a:majorFont>
        <a:latin typeface="游ゴシック Medium"/>
        <a:ea typeface="游ゴシック Medium"/>
        <a:cs typeface=""/>
      </a:majorFont>
      <a:minorFont>
        <a:latin typeface="游ゴシック Medium"/>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97</Words>
  <Application>Microsoft Office PowerPoint</Application>
  <PresentationFormat>画面に合わせる (16:10)</PresentationFormat>
  <Paragraphs>6</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メイリオ</vt:lpstr>
      <vt:lpstr>Arial</vt:lpstr>
      <vt:lpstr>Calibri</vt:lpstr>
      <vt:lpstr>Yu Gothic UI</vt:lpstr>
      <vt:lpstr>游ゴシック Medium</vt:lpstr>
      <vt:lpstr>Office テーマ</vt:lpstr>
      <vt:lpstr>PowerPoint プレゼンテーション</vt:lpstr>
      <vt:lpstr>PowerPoint プレゼンテーション</vt:lpstr>
      <vt:lpstr>文字数が足りない場合 下記の方法でスライドの追加が可能ですのでご活用ください。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asuma</dc:creator>
  <cp:lastModifiedBy>出崎 佑弥</cp:lastModifiedBy>
  <cp:revision>68</cp:revision>
  <dcterms:modified xsi:type="dcterms:W3CDTF">2023-06-22T12:08:04Z</dcterms:modified>
</cp:coreProperties>
</file>