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8"/>
  </p:notesMasterIdLst>
  <p:sldIdLst>
    <p:sldId id="279" r:id="rId2"/>
    <p:sldId id="281" r:id="rId3"/>
    <p:sldId id="266" r:id="rId4"/>
    <p:sldId id="272" r:id="rId5"/>
    <p:sldId id="271" r:id="rId6"/>
    <p:sldId id="280" r:id="rId7"/>
  </p:sldIdLst>
  <p:sldSz cx="9144000" cy="5715000" type="screen16x10"/>
  <p:notesSz cx="6858000" cy="9144000"/>
  <p:embeddedFontLst>
    <p:embeddedFont>
      <p:font typeface="Calibri" panose="020F0502020204030204" pitchFamily="34" charset="0"/>
      <p:regular r:id="rId9"/>
      <p:bold r:id="rId10"/>
      <p:italic r:id="rId11"/>
      <p:boldItalic r:id="rId12"/>
    </p:embeddedFont>
    <p:embeddedFont>
      <p:font typeface="Yu Gothic UI" panose="020B0500000000000000" pitchFamily="50" charset="-128"/>
      <p:regular r:id="rId13"/>
      <p:bold r:id="rId14"/>
    </p:embeddedFont>
    <p:embeddedFont>
      <p:font typeface="Yu Gothic UI Semibold" panose="020B0700000000000000" pitchFamily="50" charset="-128"/>
      <p:regular r:id="rId15"/>
      <p:bold r:id="rId16"/>
    </p:embeddedFont>
    <p:embeddedFont>
      <p:font typeface="メイリオ" panose="020B0604030504040204" pitchFamily="50" charset="-128"/>
      <p:regular r:id="rId17"/>
      <p:bold r:id="rId18"/>
      <p:italic r:id="rId19"/>
      <p:boldItalic r:id="rId20"/>
    </p:embeddedFont>
    <p:embeddedFont>
      <p:font typeface="游ゴシック Medium" panose="020B0500000000000000" pitchFamily="50" charset="-128"/>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こちらから作成をお願いします。" id="{76D054BE-94DF-4284-B0A4-BDF54F686B37}">
          <p14:sldIdLst>
            <p14:sldId id="279"/>
            <p14:sldId id="281"/>
            <p14:sldId id="266"/>
          </p14:sldIdLst>
        </p14:section>
        <p14:section name="フォーム作成マニュアル" id="{CF94B3A1-5929-462A-A189-1CC02AF2ECC3}">
          <p14:sldIdLst>
            <p14:sldId id="272"/>
            <p14:sldId id="271"/>
            <p14:sldId id="280"/>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jcTgTBIPeewTl4ibvhAEu7HyL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F44"/>
    <a:srgbClr val="18B8C4"/>
    <a:srgbClr val="FFE599"/>
    <a:srgbClr val="2E3131"/>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34B773-9C25-4124-9627-43E50B40AF72}">
  <a:tblStyle styleId="{CF34B773-9C25-4124-9627-43E50B40AF7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5A86203-7B64-41C9-813D-E682017870BE}"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0E0E0"/>
          </a:solidFill>
        </a:fill>
      </a:tcStyle>
    </a:wholeTbl>
    <a:band1H>
      <a:tcTxStyle b="off" i="off"/>
      <a:tcStyle>
        <a:tcBdr/>
      </a:tcStyle>
    </a:band1H>
    <a:band2H>
      <a:tcTxStyle b="off" i="off"/>
      <a:tcStyle>
        <a:tcBdr/>
        <a:fill>
          <a:solidFill>
            <a:srgbClr val="F0F0F0"/>
          </a:solidFill>
        </a:fill>
      </a:tcStyle>
    </a:band2H>
    <a:band1V>
      <a:tcTxStyle b="off" i="off"/>
      <a:tcStyle>
        <a:tcBdr/>
      </a:tcStyle>
    </a:band1V>
    <a:band2V>
      <a:tcTxStyle b="off" i="off"/>
      <a:tcStyle>
        <a:tcBdr/>
      </a:tcStyle>
    </a:band2V>
    <a:lastCol>
      <a:tcTxStyle b="off" i="off"/>
      <a:tcStyle>
        <a:tcBdr/>
      </a:tcStyle>
    </a:lastCol>
    <a:firstCol>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3"/>
          </a:solidFill>
        </a:fill>
      </a:tcStyle>
    </a:firstCol>
    <a:la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40"/>
  </p:normalViewPr>
  <p:slideViewPr>
    <p:cSldViewPr snapToGrid="0">
      <p:cViewPr varScale="1">
        <p:scale>
          <a:sx n="108" d="100"/>
          <a:sy n="108" d="100"/>
        </p:scale>
        <p:origin x="68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854200" y="685800"/>
            <a:ext cx="105663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必須項目フォーム【A欄】">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A071FC6-7E0A-181A-AD7C-D87A8655E8F2}"/>
              </a:ext>
            </a:extLst>
          </p:cNvPr>
          <p:cNvSpPr>
            <a:spLocks noGrp="1"/>
          </p:cNvSpPr>
          <p:nvPr>
            <p:ph type="sldNum" idx="10"/>
          </p:nvPr>
        </p:nvSpPr>
        <p:spPr>
          <a:xfrm>
            <a:off x="8222013" y="5389697"/>
            <a:ext cx="293400" cy="230700"/>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graphicFrame>
        <p:nvGraphicFramePr>
          <p:cNvPr id="5" name="Google Shape;104;g1d1066aae74_0_0">
            <a:extLst>
              <a:ext uri="{FF2B5EF4-FFF2-40B4-BE49-F238E27FC236}">
                <a16:creationId xmlns:a16="http://schemas.microsoft.com/office/drawing/2014/main" id="{C5B25581-3ABD-E0AA-DDEB-EDD4A38146EA}"/>
              </a:ext>
            </a:extLst>
          </p:cNvPr>
          <p:cNvGraphicFramePr/>
          <p:nvPr userDrawn="1">
            <p:extLst>
              <p:ext uri="{D42A27DB-BD31-4B8C-83A1-F6EECF244321}">
                <p14:modId xmlns:p14="http://schemas.microsoft.com/office/powerpoint/2010/main" val="3409029061"/>
              </p:ext>
            </p:extLst>
          </p:nvPr>
        </p:nvGraphicFramePr>
        <p:xfrm>
          <a:off x="1" y="617599"/>
          <a:ext cx="9143999" cy="5111997"/>
        </p:xfrm>
        <a:graphic>
          <a:graphicData uri="http://schemas.openxmlformats.org/drawingml/2006/table">
            <a:tbl>
              <a:tblPr>
                <a:noFill/>
                <a:tableStyleId>{CF34B773-9C25-4124-9627-43E50B40AF72}</a:tableStyleId>
              </a:tblPr>
              <a:tblGrid>
                <a:gridCol w="1666568">
                  <a:extLst>
                    <a:ext uri="{9D8B030D-6E8A-4147-A177-3AD203B41FA5}">
                      <a16:colId xmlns:a16="http://schemas.microsoft.com/office/drawing/2014/main" val="20001"/>
                    </a:ext>
                  </a:extLst>
                </a:gridCol>
                <a:gridCol w="1620997">
                  <a:extLst>
                    <a:ext uri="{9D8B030D-6E8A-4147-A177-3AD203B41FA5}">
                      <a16:colId xmlns:a16="http://schemas.microsoft.com/office/drawing/2014/main" val="20002"/>
                    </a:ext>
                  </a:extLst>
                </a:gridCol>
                <a:gridCol w="628131">
                  <a:extLst>
                    <a:ext uri="{9D8B030D-6E8A-4147-A177-3AD203B41FA5}">
                      <a16:colId xmlns:a16="http://schemas.microsoft.com/office/drawing/2014/main" val="2957099337"/>
                    </a:ext>
                  </a:extLst>
                </a:gridCol>
                <a:gridCol w="818535">
                  <a:extLst>
                    <a:ext uri="{9D8B030D-6E8A-4147-A177-3AD203B41FA5}">
                      <a16:colId xmlns:a16="http://schemas.microsoft.com/office/drawing/2014/main" val="4002865282"/>
                    </a:ext>
                  </a:extLst>
                </a:gridCol>
                <a:gridCol w="530943">
                  <a:extLst>
                    <a:ext uri="{9D8B030D-6E8A-4147-A177-3AD203B41FA5}">
                      <a16:colId xmlns:a16="http://schemas.microsoft.com/office/drawing/2014/main" val="3677472134"/>
                    </a:ext>
                  </a:extLst>
                </a:gridCol>
                <a:gridCol w="862780">
                  <a:extLst>
                    <a:ext uri="{9D8B030D-6E8A-4147-A177-3AD203B41FA5}">
                      <a16:colId xmlns:a16="http://schemas.microsoft.com/office/drawing/2014/main" val="791022576"/>
                    </a:ext>
                  </a:extLst>
                </a:gridCol>
                <a:gridCol w="1371253">
                  <a:extLst>
                    <a:ext uri="{9D8B030D-6E8A-4147-A177-3AD203B41FA5}">
                      <a16:colId xmlns:a16="http://schemas.microsoft.com/office/drawing/2014/main" val="553399613"/>
                    </a:ext>
                  </a:extLst>
                </a:gridCol>
                <a:gridCol w="1644792">
                  <a:extLst>
                    <a:ext uri="{9D8B030D-6E8A-4147-A177-3AD203B41FA5}">
                      <a16:colId xmlns:a16="http://schemas.microsoft.com/office/drawing/2014/main" val="2937691321"/>
                    </a:ext>
                  </a:extLst>
                </a:gridCol>
              </a:tblGrid>
              <a:tr h="351878">
                <a:tc>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Yu Gothic UI" panose="020B0500000000000000" pitchFamily="50" charset="-128"/>
                          <a:ea typeface="Yu Gothic UI" panose="020B0500000000000000" pitchFamily="50" charset="-128"/>
                        </a:rPr>
                        <a:t>A-1 </a:t>
                      </a:r>
                      <a:r>
                        <a:rPr lang="en-US" sz="1000" b="1" u="none" strike="noStrike" cap="none" dirty="0" err="1">
                          <a:solidFill>
                            <a:schemeClr val="bg1"/>
                          </a:solidFill>
                          <a:latin typeface="Yu Gothic UI" panose="020B0500000000000000" pitchFamily="50" charset="-128"/>
                          <a:ea typeface="Yu Gothic UI" panose="020B0500000000000000" pitchFamily="50" charset="-128"/>
                        </a:rPr>
                        <a:t>タイトル</a:t>
                      </a:r>
                      <a:endParaRPr sz="800" b="1" dirty="0">
                        <a:solidFill>
                          <a:schemeClr val="bg1"/>
                        </a:solidFill>
                        <a:latin typeface="Yu Gothic UI" panose="020B0500000000000000" pitchFamily="50" charset="-128"/>
                        <a:ea typeface="Yu Gothic UI" panose="020B0500000000000000" pitchFamily="50" charset="-128"/>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0"/>
                  </a:ext>
                </a:extLst>
              </a:tr>
              <a:tr h="572542">
                <a:tc>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Yu Gothic UI" panose="020B0500000000000000" pitchFamily="50" charset="-128"/>
                          <a:ea typeface="Yu Gothic UI" panose="020B0500000000000000" pitchFamily="50" charset="-128"/>
                        </a:rPr>
                        <a:t>A-2</a:t>
                      </a:r>
                      <a:r>
                        <a:rPr lang="en-US" altLang="ja-JP" sz="1000" b="1" u="none" strike="noStrike" cap="none" dirty="0">
                          <a:solidFill>
                            <a:schemeClr val="bg1"/>
                          </a:solidFill>
                          <a:latin typeface="Yu Gothic UI" panose="020B0500000000000000" pitchFamily="50" charset="-128"/>
                          <a:ea typeface="Yu Gothic UI" panose="020B0500000000000000" pitchFamily="50" charset="-128"/>
                          <a:sym typeface="Helvetica Neue"/>
                        </a:rPr>
                        <a:t>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年齢</a:t>
                      </a:r>
                      <a:endParaRPr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A-2 </a:t>
                      </a:r>
                      <a:r>
                        <a:rPr lang="ja-JP" altLang="en-US"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性別</a:t>
                      </a:r>
                      <a:endPar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7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該当する方に中心の〇を移動してください</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lang="ja-JP" altLang="en-US" sz="6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1000" u="none" strike="noStrike" cap="none" dirty="0">
                          <a:latin typeface="Yu Gothic UI" panose="020B0500000000000000" pitchFamily="50" charset="-128"/>
                          <a:ea typeface="Yu Gothic UI" panose="020B0500000000000000" pitchFamily="50" charset="-128"/>
                        </a:rPr>
                        <a:t>男性　　　女性</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A-4 </a:t>
                      </a:r>
                      <a:r>
                        <a:rPr lang="ja-JP" altLang="en-US"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診療種別</a:t>
                      </a:r>
                      <a:endParaRPr lang="en-US" altLang="ja-JP"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6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該当する方に中心の〇を移動してください</a:t>
                      </a: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A-4 </a:t>
                      </a:r>
                      <a:r>
                        <a:rPr lang="ja-JP" altLang="en-US"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診療種別</a:t>
                      </a:r>
                      <a:endPar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7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該当する方に</a:t>
                      </a:r>
                      <a:endParaRPr lang="en-US" altLang="ja-JP" sz="7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7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中心の〇を移動してください</a:t>
                      </a:r>
                      <a:endParaRPr lang="ja-JP" altLang="en-US" sz="7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lang="ja-JP" altLang="en-US" sz="1000" u="none" strike="noStrike" cap="none" dirty="0">
                          <a:latin typeface="Yu Gothic UI" panose="020B0500000000000000" pitchFamily="50" charset="-128"/>
                          <a:ea typeface="Yu Gothic UI" panose="020B0500000000000000" pitchFamily="50" charset="-128"/>
                        </a:rPr>
                        <a:t>保険診療　　　自由診療</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extLst>
                  <a:ext uri="{0D108BD9-81ED-4DB2-BD59-A6C34878D82A}">
                    <a16:rowId xmlns:a16="http://schemas.microsoft.com/office/drawing/2014/main" val="10001"/>
                  </a:ext>
                </a:extLst>
              </a:tr>
              <a:tr h="57927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A-5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相談内容・</a:t>
                      </a:r>
                      <a:r>
                        <a:rPr lang="en-US" altLang="ja-JP"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カウンセリング</a:t>
                      </a:r>
                      <a:endParaRPr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lnT w="9525" cap="flat" cmpd="sng" algn="ctr">
                      <a:solidFill>
                        <a:srgbClr val="9E9E9E"/>
                      </a:solidFill>
                      <a:prstDash val="solid"/>
                      <a:round/>
                      <a:headEnd type="none" w="sm" len="sm"/>
                      <a:tailEnd type="none" w="sm" len="sm"/>
                    </a:lnT>
                  </a:tcPr>
                </a:tc>
                <a:tc hMerge="1">
                  <a:txBody>
                    <a:bodyPr/>
                    <a:lstStyle/>
                    <a:p>
                      <a:endParaRPr kumimoji="1" lang="ja-JP" altLang="en-US"/>
                    </a:p>
                  </a:txBody>
                  <a:tcPr/>
                </a:tc>
                <a:tc hMerge="1">
                  <a:txBody>
                    <a:bodyPr/>
                    <a:lstStyle/>
                    <a:p>
                      <a:endParaRPr kumimoji="1" lang="ja-JP" altLang="en-US"/>
                    </a:p>
                  </a:txBody>
                  <a:tcPr>
                    <a:lnL w="9525" cap="flat" cmpd="sng" algn="ctr">
                      <a:solidFill>
                        <a:srgbClr val="9E9E9E"/>
                      </a:solidFill>
                      <a:prstDash val="solid"/>
                      <a:round/>
                      <a:headEnd type="none" w="sm" len="sm"/>
                      <a:tailEnd type="none" w="sm" len="sm"/>
                    </a:lnL>
                    <a:lnT w="9525" cap="flat" cmpd="sng" algn="ctr">
                      <a:solidFill>
                        <a:srgbClr val="9E9E9E"/>
                      </a:solidFill>
                      <a:prstDash val="solid"/>
                      <a:round/>
                      <a:headEnd type="none" w="sm" len="sm"/>
                      <a:tailEnd type="none" w="sm" len="sm"/>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lnT w="12700" cap="flat" cmpd="sng" algn="ctr">
                      <a:solidFill>
                        <a:srgbClr val="ED4F44"/>
                      </a:solidFill>
                      <a:prstDash val="solid"/>
                      <a:round/>
                      <a:headEnd type="none" w="med" len="med"/>
                      <a:tailEnd type="none" w="med" len="med"/>
                    </a:lnT>
                  </a:tcPr>
                </a:tc>
                <a:extLst>
                  <a:ext uri="{0D108BD9-81ED-4DB2-BD59-A6C34878D82A}">
                    <a16:rowId xmlns:a16="http://schemas.microsoft.com/office/drawing/2014/main" val="10004"/>
                  </a:ext>
                </a:extLst>
              </a:tr>
              <a:tr h="57927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A-6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診断結果</a:t>
                      </a:r>
                      <a:endParaRPr sz="800" b="1"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5"/>
                  </a:ext>
                </a:extLst>
              </a:tr>
              <a:tr h="57927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rPr>
                        <a:t>A-7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rPr>
                        <a:t>ご提案した治療方法</a:t>
                      </a:r>
                    </a:p>
                    <a:p>
                      <a:pPr marL="0" marR="0" lvl="0" indent="0" algn="l" rtl="0">
                        <a:lnSpc>
                          <a:spcPct val="100000"/>
                        </a:lnSpc>
                        <a:spcBef>
                          <a:spcPts val="0"/>
                        </a:spcBef>
                        <a:spcAft>
                          <a:spcPts val="0"/>
                        </a:spcAft>
                        <a:buClr>
                          <a:srgbClr val="000000"/>
                        </a:buClr>
                        <a:buSzPts val="600"/>
                        <a:buFont typeface="Arial"/>
                        <a:buNone/>
                      </a:pPr>
                      <a:r>
                        <a:rPr lang="ja-JP" altLang="en-US" sz="1000" b="1" u="none" strike="noStrike" cap="none" dirty="0">
                          <a:solidFill>
                            <a:schemeClr val="bg1"/>
                          </a:solidFill>
                          <a:latin typeface="Yu Gothic UI" panose="020B0500000000000000" pitchFamily="50" charset="-128"/>
                          <a:ea typeface="Yu Gothic UI" panose="020B0500000000000000" pitchFamily="50" charset="-128"/>
                        </a:rPr>
                        <a:t>　</a:t>
                      </a:r>
                      <a:r>
                        <a:rPr lang="en-US" altLang="ja-JP" sz="1000" b="1" u="none" strike="noStrike" cap="none" dirty="0">
                          <a:solidFill>
                            <a:schemeClr val="bg1"/>
                          </a:solidFill>
                          <a:latin typeface="Yu Gothic UI" panose="020B0500000000000000" pitchFamily="50" charset="-128"/>
                          <a:ea typeface="Yu Gothic UI" panose="020B0500000000000000" pitchFamily="50" charset="-128"/>
                        </a:rPr>
                        <a:t>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rPr>
                        <a:t>（治療の選択肢）</a:t>
                      </a:r>
                      <a:endParaRPr lang="ja-JP" altLang="en-US" sz="800" b="1" dirty="0">
                        <a:solidFill>
                          <a:schemeClr val="bg1"/>
                        </a:solidFill>
                        <a:latin typeface="Yu Gothic UI" panose="020B0500000000000000" pitchFamily="50" charset="-128"/>
                        <a:ea typeface="Yu Gothic UI" panose="020B0500000000000000" pitchFamily="50" charset="-128"/>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dirty="0"/>
                    </a:p>
                  </a:txBody>
                  <a:tcPr marL="91425" marR="91425" marT="91425" marB="91425" anchor="ctr">
                    <a:lnR w="9525" cap="flat" cmpd="sng">
                      <a:solidFill>
                        <a:srgbClr val="9E9E9E"/>
                      </a:solidFill>
                      <a:prstDash val="solid"/>
                      <a:round/>
                      <a:headEnd type="none" w="sm" len="sm"/>
                      <a:tailEnd type="none" w="sm" len="sm"/>
                    </a:lnR>
                    <a:lnB w="9525" cap="flat" cmpd="sng" algn="ctr">
                      <a:solidFill>
                        <a:srgbClr val="9E9E9E"/>
                      </a:solidFill>
                      <a:prstDash val="solid"/>
                      <a:round/>
                      <a:headEnd type="none" w="sm" len="sm"/>
                      <a:tailEnd type="none" w="sm" len="sm"/>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7"/>
                  </a:ext>
                </a:extLst>
              </a:tr>
              <a:tr h="579270">
                <a:tc>
                  <a:txBody>
                    <a:bodyPr/>
                    <a:lstStyle/>
                    <a:p>
                      <a:pPr marL="0" marR="0" lvl="0" indent="0" algn="l" rtl="0">
                        <a:lnSpc>
                          <a:spcPct val="100000"/>
                        </a:lnSpc>
                        <a:spcBef>
                          <a:spcPts val="0"/>
                        </a:spcBef>
                        <a:spcAft>
                          <a:spcPts val="0"/>
                        </a:spcAft>
                        <a:buClr>
                          <a:srgbClr val="000000"/>
                        </a:buClr>
                        <a:buSzPts val="600"/>
                        <a:buFont typeface="Arial"/>
                        <a:buNone/>
                      </a:pPr>
                      <a:r>
                        <a:rPr lang="en-US" sz="1000" b="1" dirty="0">
                          <a:solidFill>
                            <a:schemeClr val="bg1"/>
                          </a:solidFill>
                          <a:latin typeface="Yu Gothic UI" panose="020B0500000000000000" pitchFamily="50" charset="-128"/>
                          <a:ea typeface="Yu Gothic UI" panose="020B0500000000000000" pitchFamily="50" charset="-128"/>
                        </a:rPr>
                        <a:t>A-8 </a:t>
                      </a:r>
                      <a:r>
                        <a:rPr lang="en-US" sz="1000" b="1" dirty="0" err="1">
                          <a:solidFill>
                            <a:schemeClr val="bg1"/>
                          </a:solidFill>
                          <a:latin typeface="Yu Gothic UI" panose="020B0500000000000000" pitchFamily="50" charset="-128"/>
                          <a:ea typeface="Yu Gothic UI" panose="020B0500000000000000" pitchFamily="50" charset="-128"/>
                        </a:rPr>
                        <a:t>その</a:t>
                      </a:r>
                      <a:r>
                        <a:rPr lang="en-US" sz="1000" b="1" u="none" strike="noStrike" cap="none" dirty="0" err="1">
                          <a:solidFill>
                            <a:schemeClr val="bg1"/>
                          </a:solidFill>
                          <a:latin typeface="Yu Gothic UI" panose="020B0500000000000000" pitchFamily="50" charset="-128"/>
                          <a:ea typeface="Yu Gothic UI" panose="020B0500000000000000" pitchFamily="50" charset="-128"/>
                        </a:rPr>
                        <a:t>治療を選択した理由</a:t>
                      </a:r>
                      <a:endParaRPr sz="1000" b="1" u="none" strike="noStrike" cap="none" dirty="0">
                        <a:solidFill>
                          <a:schemeClr val="bg1"/>
                        </a:solidFill>
                        <a:latin typeface="Yu Gothic UI" panose="020B0500000000000000" pitchFamily="50" charset="-128"/>
                        <a:ea typeface="Yu Gothic UI" panose="020B0500000000000000" pitchFamily="50" charset="-128"/>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dirty="0">
                        <a:solidFill>
                          <a:schemeClr val="dk1"/>
                        </a:solidFill>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dirty="0"/>
                    </a:p>
                  </a:txBody>
                  <a:tcPr marL="91425" marR="91425" marT="91425" marB="91425" anchor="ctr">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8"/>
                  </a:ext>
                </a:extLst>
              </a:tr>
              <a:tr h="57927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A-9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治療内容</a:t>
                      </a:r>
                      <a:endParaRPr sz="800" b="1"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T w="9525" cap="flat" cmpd="sng" algn="ctr">
                      <a:solidFill>
                        <a:srgbClr val="9E9E9E"/>
                      </a:solidFill>
                      <a:prstDash val="solid"/>
                      <a:round/>
                      <a:headEnd type="none" w="sm" len="sm"/>
                      <a:tailEnd type="none" w="sm" len="sm"/>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09"/>
                  </a:ext>
                </a:extLst>
              </a:tr>
              <a:tr h="711957">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A-10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治療後の様子</a:t>
                      </a:r>
                      <a:endParaRPr sz="800" b="1"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4F44"/>
                    </a:solidFill>
                  </a:tcPr>
                </a:tc>
                <a:tc gridSpan="7">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a:p>
                  </a:txBody>
                  <a:tcPr>
                    <a:lnL w="9525" cap="flat" cmpd="sng" algn="ctr">
                      <a:solidFill>
                        <a:srgbClr val="9E9E9E"/>
                      </a:solidFill>
                      <a:prstDash val="solid"/>
                      <a:round/>
                      <a:headEnd type="none" w="sm" len="sm"/>
                      <a:tailEnd type="none" w="sm" len="sm"/>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10"/>
                  </a:ext>
                </a:extLst>
              </a:tr>
              <a:tr h="579270">
                <a:tc>
                  <a:txBody>
                    <a:bodyPr/>
                    <a:lstStyle/>
                    <a:p>
                      <a:pPr marL="0" marR="0" lvl="0" indent="0" algn="l" rtl="0">
                        <a:lnSpc>
                          <a:spcPct val="100000"/>
                        </a:lnSpc>
                        <a:spcBef>
                          <a:spcPts val="0"/>
                        </a:spcBef>
                        <a:spcAft>
                          <a:spcPts val="0"/>
                        </a:spcAft>
                        <a:buClr>
                          <a:srgbClr val="000000"/>
                        </a:buClr>
                        <a:buSzPts val="600"/>
                        <a:buFont typeface="Arial"/>
                        <a:buNone/>
                      </a:pP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A-11 </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Helvetica Neue"/>
                          <a:sym typeface="Helvetica Neue"/>
                        </a:rPr>
                        <a:t>治療期間または</a:t>
                      </a:r>
                      <a:r>
                        <a:rPr lang="en-US" sz="1000" b="1" u="none" strike="noStrike" cap="none" dirty="0" err="1">
                          <a:solidFill>
                            <a:schemeClr val="bg1"/>
                          </a:solidFill>
                          <a:latin typeface="Yu Gothic UI" panose="020B0500000000000000" pitchFamily="50" charset="-128"/>
                          <a:ea typeface="Yu Gothic UI" panose="020B0500000000000000" pitchFamily="50" charset="-128"/>
                          <a:cs typeface="Calibri"/>
                          <a:sym typeface="Calibri"/>
                        </a:rPr>
                        <a:t>治療回数</a:t>
                      </a:r>
                      <a:endParaRPr sz="1000" b="1" u="none" strike="noStrike" cap="none" dirty="0">
                        <a:solidFill>
                          <a:schemeClr val="bg1"/>
                        </a:solidFill>
                        <a:latin typeface="Yu Gothic UI" panose="020B0500000000000000" pitchFamily="50" charset="-128"/>
                        <a:ea typeface="Yu Gothic UI" panose="020B0500000000000000" pitchFamily="50" charset="-128"/>
                        <a:cs typeface="Calibri"/>
                        <a:sym typeface="Calibri"/>
                      </a:endParaRPr>
                    </a:p>
                  </a:txBody>
                  <a:tcPr marL="91425" marR="91425" marT="91425" marB="91425" anchor="ctr">
                    <a:lnL w="12700" cap="flat" cmpd="sng" algn="ctr">
                      <a:solidFill>
                        <a:srgbClr val="ED4F4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gridSpan="2">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pPr marL="0" marR="0" lvl="0" indent="0" algn="l" rtl="0">
                        <a:lnSpc>
                          <a:spcPct val="100000"/>
                        </a:lnSpc>
                        <a:spcBef>
                          <a:spcPts val="0"/>
                        </a:spcBef>
                        <a:spcAft>
                          <a:spcPts val="0"/>
                        </a:spcAft>
                        <a:buClr>
                          <a:schemeClr val="dk1"/>
                        </a:buClr>
                        <a:buSzPts val="1100"/>
                        <a:buFont typeface="Arial"/>
                        <a:buNone/>
                      </a:pPr>
                      <a:r>
                        <a:rPr lang="en-US" altLang="ja-JP"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A-13</a:t>
                      </a:r>
                      <a:r>
                        <a:rPr lang="ja-JP" altLang="en-US" sz="8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　総額の治療費</a:t>
                      </a:r>
                    </a:p>
                    <a:p>
                      <a:pPr marL="0" lvl="0" indent="0" algn="l" rtl="0">
                        <a:spcBef>
                          <a:spcPts val="0"/>
                        </a:spcBef>
                        <a:spcAft>
                          <a:spcPts val="0"/>
                        </a:spcAft>
                        <a:buClr>
                          <a:schemeClr val="dk1"/>
                        </a:buClr>
                        <a:buSzPts val="1100"/>
                        <a:buFont typeface="Arial"/>
                        <a:buNone/>
                      </a:pPr>
                      <a:r>
                        <a:rPr lang="ja-JP" altLang="en-US" sz="800" b="1" dirty="0">
                          <a:solidFill>
                            <a:srgbClr val="FFFF00"/>
                          </a:solidFill>
                          <a:latin typeface="メイリオ" panose="020B0604030504040204" pitchFamily="50" charset="-128"/>
                          <a:ea typeface="メイリオ" panose="020B0604030504040204" pitchFamily="50" charset="-128"/>
                        </a:rPr>
                        <a:t>税別</a:t>
                      </a:r>
                      <a:r>
                        <a:rPr lang="ja-JP" altLang="en-US" sz="600" b="1" dirty="0">
                          <a:solidFill>
                            <a:schemeClr val="bg1"/>
                          </a:solidFill>
                          <a:latin typeface="メイリオ" panose="020B0604030504040204" pitchFamily="50" charset="-128"/>
                          <a:ea typeface="メイリオ" panose="020B0604030504040204" pitchFamily="50" charset="-128"/>
                        </a:rPr>
                        <a:t>でご記載ください。（内訳は項目のみ掲載・金額内訳は省略して掲載させていただきます）</a:t>
                      </a:r>
                      <a:endParaRPr kumimoji="1" lang="ja-JP" altLang="en-US" b="1" dirty="0">
                        <a:solidFill>
                          <a:schemeClr val="bg1"/>
                        </a:solidFil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US" altLang="ja-JP"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A-12</a:t>
                      </a:r>
                      <a:r>
                        <a:rPr lang="ja-JP" altLang="en-US" sz="1000" b="1" u="none" strike="noStrike" cap="none" dirty="0">
                          <a:solidFill>
                            <a:schemeClr val="bg1"/>
                          </a:solidFill>
                          <a:latin typeface="メイリオ" panose="020B0604030504040204" pitchFamily="50" charset="-128"/>
                          <a:ea typeface="メイリオ" panose="020B0604030504040204" pitchFamily="50" charset="-128"/>
                          <a:cs typeface="Helvetica Neue"/>
                          <a:sym typeface="Helvetica Neue"/>
                        </a:rPr>
                        <a:t>　総額の治療費</a:t>
                      </a: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4F44"/>
                      </a:solidFill>
                      <a:prstDash val="solid"/>
                      <a:round/>
                      <a:headEnd type="none" w="med" len="med"/>
                      <a:tailEnd type="none" w="med" len="med"/>
                    </a:lnB>
                    <a:solidFill>
                      <a:srgbClr val="ED4F44"/>
                    </a:solidFill>
                  </a:tcPr>
                </a:tc>
                <a:tc hMerge="1">
                  <a:txBody>
                    <a:bodyPr/>
                    <a:lstStyle/>
                    <a:p>
                      <a:endParaRPr kumimoji="1" lang="ja-JP" altLang="en-US"/>
                    </a:p>
                  </a:txBody>
                  <a:tcPr/>
                </a:tc>
                <a:tc gridSpan="3">
                  <a:txBody>
                    <a:bodyPr/>
                    <a:lstStyle/>
                    <a:p>
                      <a:pPr marL="0" lvl="0" indent="0" algn="l" rtl="0">
                        <a:spcBef>
                          <a:spcPts val="0"/>
                        </a:spcBef>
                        <a:spcAft>
                          <a:spcPts val="0"/>
                        </a:spcAft>
                        <a:buClr>
                          <a:schemeClr val="dk1"/>
                        </a:buClr>
                        <a:buSzPts val="1100"/>
                        <a:buFont typeface="Arial"/>
                        <a:buNone/>
                      </a:pPr>
                      <a:endParaRPr kumimoji="1" lang="ja-JP" altLang="en-US" dirty="0"/>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ED4F44"/>
                      </a:solidFill>
                      <a:prstDash val="solid"/>
                      <a:round/>
                      <a:headEnd type="none" w="med" len="med"/>
                      <a:tailEnd type="none" w="med" len="med"/>
                    </a:lnR>
                    <a:lnT w="12700" cap="flat" cmpd="sng" algn="ctr">
                      <a:solidFill>
                        <a:srgbClr val="ED4F44"/>
                      </a:solidFill>
                      <a:prstDash val="solid"/>
                      <a:round/>
                      <a:headEnd type="none" w="med" len="med"/>
                      <a:tailEnd type="none" w="med" len="med"/>
                    </a:lnT>
                    <a:lnB w="12700" cap="flat" cmpd="sng" algn="ctr">
                      <a:solidFill>
                        <a:srgbClr val="ED4F44"/>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ap="flat" cmpd="sng" algn="ctr">
                      <a:solidFill>
                        <a:srgbClr val="ED4F44"/>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6" name="Google Shape;107;g1d1066aae74_0_0">
            <a:extLst>
              <a:ext uri="{FF2B5EF4-FFF2-40B4-BE49-F238E27FC236}">
                <a16:creationId xmlns:a16="http://schemas.microsoft.com/office/drawing/2014/main" id="{01A634AD-CAF5-D358-40AC-D20CD19939D4}"/>
              </a:ext>
            </a:extLst>
          </p:cNvPr>
          <p:cNvSpPr txBox="1"/>
          <p:nvPr userDrawn="1"/>
        </p:nvSpPr>
        <p:spPr>
          <a:xfrm>
            <a:off x="0" y="3233"/>
            <a:ext cx="9144000" cy="600134"/>
          </a:xfrm>
          <a:prstGeom prst="rect">
            <a:avLst/>
          </a:prstGeom>
          <a:solidFill>
            <a:srgbClr val="FFE599"/>
          </a:solidFill>
          <a:ln>
            <a:noFill/>
          </a:ln>
        </p:spPr>
        <p:txBody>
          <a:bodyPr spcFirstLastPara="1" wrap="square" lIns="0" tIns="91425" rIns="0"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lang="en-US" altLang="ja-JP" sz="9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rPr>
              <a:t>A</a:t>
            </a: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rPr>
              <a:t>欄は</a:t>
            </a:r>
            <a:r>
              <a:rPr lang="ja-JP" altLang="en-US" sz="900" b="1" i="0" u="none" strike="noStrike" cap="none" spc="300" dirty="0">
                <a:solidFill>
                  <a:srgbClr val="ED4F44"/>
                </a:solidFill>
                <a:latin typeface="Yu Gothic UI" panose="020B0500000000000000" pitchFamily="50" charset="-128"/>
                <a:ea typeface="Yu Gothic UI" panose="020B0500000000000000" pitchFamily="50" charset="-128"/>
                <a:cs typeface="Calibri"/>
                <a:sym typeface="Calibri"/>
              </a:rPr>
              <a:t>必須項目</a:t>
            </a: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rPr>
              <a:t>です。ご記入がない場合、確認のご連絡が必要となります。</a:t>
            </a:r>
          </a:p>
          <a:p>
            <a:pPr marL="0" marR="0" lvl="0" indent="0" algn="ctr" rtl="0">
              <a:lnSpc>
                <a:spcPct val="100000"/>
              </a:lnSpc>
              <a:spcBef>
                <a:spcPts val="0"/>
              </a:spcBef>
              <a:spcAft>
                <a:spcPts val="0"/>
              </a:spcAft>
              <a:buClr>
                <a:srgbClr val="000000"/>
              </a:buClr>
              <a:buSzPts val="800"/>
              <a:buFont typeface="Arial"/>
              <a:buNone/>
            </a:pP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「治療のリスク」は、</a:t>
            </a:r>
            <a:r>
              <a:rPr lang="ja-JP" altLang="en-US" sz="900" b="1" i="0" u="none" strike="noStrike" cap="none" spc="300" dirty="0">
                <a:solidFill>
                  <a:srgbClr val="ED4F44"/>
                </a:solidFill>
                <a:latin typeface="Yu Gothic UI" panose="020B0500000000000000" pitchFamily="50" charset="-128"/>
                <a:ea typeface="Yu Gothic UI" panose="020B0500000000000000" pitchFamily="50" charset="-128"/>
                <a:cs typeface="Arial"/>
                <a:sym typeface="Arial"/>
              </a:rPr>
              <a:t>ガイドラインに沿った一般的なリスクを事務局で選定し記載</a:t>
            </a: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いたします。（リスク一覧をご参照ください）</a:t>
            </a:r>
          </a:p>
          <a:p>
            <a:pPr marL="0" marR="0" lvl="0" indent="0" algn="ctr" rtl="0">
              <a:lnSpc>
                <a:spcPct val="100000"/>
              </a:lnSpc>
              <a:spcBef>
                <a:spcPts val="0"/>
              </a:spcBef>
              <a:spcAft>
                <a:spcPts val="0"/>
              </a:spcAft>
              <a:buClr>
                <a:srgbClr val="000000"/>
              </a:buClr>
              <a:buSzPts val="800"/>
              <a:buFont typeface="Arial"/>
              <a:buNone/>
            </a:pP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貴院独自の注意点などがありましたら、</a:t>
            </a:r>
            <a:r>
              <a:rPr lang="en-US" altLang="ja-JP"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B-8</a:t>
            </a:r>
            <a:r>
              <a:rPr lang="ja-JP" altLang="en-US" sz="900" b="1" i="0" u="none" strike="noStrike" cap="none" spc="300" dirty="0">
                <a:solidFill>
                  <a:schemeClr val="tx1"/>
                </a:solidFill>
                <a:latin typeface="Yu Gothic UI" panose="020B0500000000000000" pitchFamily="50" charset="-128"/>
                <a:ea typeface="Yu Gothic UI" panose="020B0500000000000000" pitchFamily="50" charset="-128"/>
                <a:cs typeface="Arial"/>
                <a:sym typeface="Arial"/>
              </a:rPr>
              <a:t>の「クリニックより」の項目をご活用ください。</a:t>
            </a:r>
            <a:endParaRPr sz="1400" b="1" i="0" u="none" strike="noStrike" cap="none" spc="300" dirty="0">
              <a:solidFill>
                <a:srgbClr val="ED4F44"/>
              </a:solidFill>
              <a:latin typeface="Yu Gothic UI" panose="020B0500000000000000" pitchFamily="50" charset="-128"/>
              <a:ea typeface="Yu Gothic UI" panose="020B0500000000000000" pitchFamily="50" charset="-128"/>
              <a:cs typeface="Calibri"/>
              <a:sym typeface="Calibri"/>
            </a:endParaRPr>
          </a:p>
        </p:txBody>
      </p:sp>
      <p:sp>
        <p:nvSpPr>
          <p:cNvPr id="7" name="Google Shape;18;p8">
            <a:extLst>
              <a:ext uri="{FF2B5EF4-FFF2-40B4-BE49-F238E27FC236}">
                <a16:creationId xmlns:a16="http://schemas.microsoft.com/office/drawing/2014/main" id="{2E89B759-BA9E-AA3D-C263-7E24E495223D}"/>
              </a:ext>
            </a:extLst>
          </p:cNvPr>
          <p:cNvSpPr txBox="1">
            <a:spLocks noGrp="1"/>
          </p:cNvSpPr>
          <p:nvPr>
            <p:ph type="title" hasCustomPrompt="1"/>
          </p:nvPr>
        </p:nvSpPr>
        <p:spPr>
          <a:xfrm>
            <a:off x="1661035" y="620168"/>
            <a:ext cx="7482963" cy="335094"/>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sz="700">
                <a:solidFill>
                  <a:schemeClr val="tx1">
                    <a:lumMod val="50000"/>
                    <a:lumOff val="50000"/>
                  </a:schemeClr>
                </a:solidFill>
                <a:latin typeface="Yu Gothic UI" panose="020B0500000000000000" pitchFamily="50" charset="-128"/>
                <a:ea typeface="Yu Gothic UI" panose="020B0500000000000000" pitchFamily="50" charset="-128"/>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ja-JP" altLang="en-US" dirty="0"/>
              <a:t>ご希望のタイトルがあればご記入ください　</a:t>
            </a:r>
            <a:br>
              <a:rPr lang="en-US" altLang="ja-JP" dirty="0"/>
            </a:br>
            <a:r>
              <a:rPr lang="ja-JP" altLang="en-US" dirty="0"/>
              <a:t>例①：保険の入れ歯から、金属を使わず薄くて目立ちにくい「ノンクラスプデンチャー」を作り直した症例</a:t>
            </a:r>
            <a:br>
              <a:rPr lang="en-US" altLang="ja-JP" dirty="0"/>
            </a:br>
            <a:r>
              <a:rPr lang="ja-JP" altLang="en-US" dirty="0"/>
              <a:t>例②：人工の歯の根っこを埋め込むインプラント治療を行い、しっかり噛めるようになった症例</a:t>
            </a:r>
          </a:p>
        </p:txBody>
      </p:sp>
      <p:sp>
        <p:nvSpPr>
          <p:cNvPr id="10" name="テキスト プレースホルダー 51">
            <a:extLst>
              <a:ext uri="{FF2B5EF4-FFF2-40B4-BE49-F238E27FC236}">
                <a16:creationId xmlns:a16="http://schemas.microsoft.com/office/drawing/2014/main" id="{D1C45994-5F4C-3688-7218-D4940089D754}"/>
              </a:ext>
            </a:extLst>
          </p:cNvPr>
          <p:cNvSpPr>
            <a:spLocks noGrp="1"/>
          </p:cNvSpPr>
          <p:nvPr>
            <p:ph type="body" sz="quarter" idx="11" hasCustomPrompt="1"/>
          </p:nvPr>
        </p:nvSpPr>
        <p:spPr>
          <a:xfrm>
            <a:off x="1661035" y="966529"/>
            <a:ext cx="1642180" cy="564494"/>
          </a:xfrm>
          <a:prstGeom prst="rect">
            <a:avLst/>
          </a:prstGeom>
        </p:spPr>
        <p:txBody>
          <a:bodyPr lIns="0" tIns="0" rIns="0" bIns="0">
            <a:noAutofit/>
          </a:bodyPr>
          <a:lstStyle>
            <a:lvl1pPr marL="95250" indent="0" algn="l">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小児以外は年代でご記載ください　</a:t>
            </a:r>
            <a:r>
              <a:rPr lang="en-US" altLang="ja-JP" sz="700" dirty="0"/>
              <a:t>【</a:t>
            </a:r>
            <a:r>
              <a:rPr lang="ja-JP" altLang="en-US" sz="700" dirty="0"/>
              <a:t>例①：</a:t>
            </a:r>
            <a:r>
              <a:rPr lang="en-US" altLang="ja-JP" sz="700" dirty="0"/>
              <a:t>50</a:t>
            </a:r>
            <a:r>
              <a:rPr lang="ja-JP" altLang="en-US" sz="700" dirty="0"/>
              <a:t>代　例②：</a:t>
            </a:r>
            <a:r>
              <a:rPr lang="en-US" altLang="ja-JP" sz="700" dirty="0"/>
              <a:t>8</a:t>
            </a:r>
            <a:r>
              <a:rPr lang="ja-JP" altLang="en-US" sz="700" dirty="0"/>
              <a:t>歳</a:t>
            </a:r>
            <a:r>
              <a:rPr lang="en-US" altLang="ja-JP" sz="700" dirty="0"/>
              <a:t>】</a:t>
            </a:r>
            <a:endParaRPr lang="ja-JP" altLang="en-US" sz="700" dirty="0"/>
          </a:p>
        </p:txBody>
      </p:sp>
      <p:sp>
        <p:nvSpPr>
          <p:cNvPr id="11" name="テキスト プレースホルダー 51">
            <a:extLst>
              <a:ext uri="{FF2B5EF4-FFF2-40B4-BE49-F238E27FC236}">
                <a16:creationId xmlns:a16="http://schemas.microsoft.com/office/drawing/2014/main" id="{FE000ADD-E5E4-83E8-B74F-D16C70403ADB}"/>
              </a:ext>
            </a:extLst>
          </p:cNvPr>
          <p:cNvSpPr>
            <a:spLocks noGrp="1"/>
          </p:cNvSpPr>
          <p:nvPr>
            <p:ph type="body" sz="quarter" idx="12" hasCustomPrompt="1"/>
          </p:nvPr>
        </p:nvSpPr>
        <p:spPr>
          <a:xfrm>
            <a:off x="1661036" y="1549856"/>
            <a:ext cx="7482964" cy="564495"/>
          </a:xfrm>
          <a:prstGeom prst="rect">
            <a:avLst/>
          </a:prstGeom>
        </p:spPr>
        <p:txBody>
          <a:bodyPr lIns="0" tIns="0" rIns="0" bIns="0">
            <a:noAutofit/>
          </a:bodyPr>
          <a:lstStyle>
            <a:lvl1pPr marL="95250" indent="0">
              <a:buFontTx/>
              <a:buNone/>
              <a:defRPr sz="10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初診時の主訴やご相談内容はどのような内容でしたか？　　　　　　　　　　　　　　　　　　　　　　　　　　　　　　　　　　　　　　　　　　　　　　　　　　</a:t>
            </a:r>
            <a:r>
              <a:rPr lang="en-US" altLang="ja-JP" sz="800" dirty="0"/>
              <a:t>【</a:t>
            </a:r>
            <a:r>
              <a:rPr lang="ja-JP" altLang="en-US" sz="800" dirty="0"/>
              <a:t>例①：歯が痛い。長持ちする素材で治療したい。　例②：歯が黄ばんでいて気になる。歯の色を白くしたい。</a:t>
            </a:r>
            <a:r>
              <a:rPr lang="en-US" altLang="ja-JP" sz="800" dirty="0"/>
              <a:t>】</a:t>
            </a:r>
            <a:endParaRPr lang="ja-JP" altLang="en-US" sz="800" dirty="0"/>
          </a:p>
        </p:txBody>
      </p:sp>
      <p:sp>
        <p:nvSpPr>
          <p:cNvPr id="12" name="テキスト プレースホルダー 51">
            <a:extLst>
              <a:ext uri="{FF2B5EF4-FFF2-40B4-BE49-F238E27FC236}">
                <a16:creationId xmlns:a16="http://schemas.microsoft.com/office/drawing/2014/main" id="{B2DE24AC-21A6-8C80-E9E6-63241E49A1D1}"/>
              </a:ext>
            </a:extLst>
          </p:cNvPr>
          <p:cNvSpPr>
            <a:spLocks noGrp="1"/>
          </p:cNvSpPr>
          <p:nvPr>
            <p:ph type="body" sz="quarter" idx="13" hasCustomPrompt="1"/>
          </p:nvPr>
        </p:nvSpPr>
        <p:spPr>
          <a:xfrm>
            <a:off x="1661036" y="2133184"/>
            <a:ext cx="7482964" cy="553060"/>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診断の結果どのような状態・症状でしたか？　　　　　　　　　　　　　　　　　　　　　　　　　　　　　　　　　　　　　　　　　　　　　　　　　　　　　　　</a:t>
            </a:r>
            <a:r>
              <a:rPr lang="en-US" altLang="ja-JP" sz="800" dirty="0"/>
              <a:t>【</a:t>
            </a:r>
            <a:r>
              <a:rPr lang="ja-JP" altLang="en-US" sz="800" dirty="0"/>
              <a:t>例①：過去に他院で治療された銀歯が確認できた。　例②：歯の表面に着色が確認できた。</a:t>
            </a:r>
            <a:r>
              <a:rPr lang="en-US" altLang="ja-JP" sz="800" dirty="0"/>
              <a:t>】</a:t>
            </a:r>
            <a:endParaRPr lang="ja-JP" altLang="en-US" sz="800" dirty="0"/>
          </a:p>
        </p:txBody>
      </p:sp>
      <p:sp>
        <p:nvSpPr>
          <p:cNvPr id="14" name="テキスト プレースホルダー 51">
            <a:extLst>
              <a:ext uri="{FF2B5EF4-FFF2-40B4-BE49-F238E27FC236}">
                <a16:creationId xmlns:a16="http://schemas.microsoft.com/office/drawing/2014/main" id="{9062A660-7468-9CC9-3523-70D2E3A69712}"/>
              </a:ext>
            </a:extLst>
          </p:cNvPr>
          <p:cNvSpPr>
            <a:spLocks noGrp="1"/>
          </p:cNvSpPr>
          <p:nvPr>
            <p:ph type="body" sz="quarter" idx="15" hasCustomPrompt="1"/>
          </p:nvPr>
        </p:nvSpPr>
        <p:spPr>
          <a:xfrm>
            <a:off x="1661032" y="2708397"/>
            <a:ext cx="7482964" cy="564495"/>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主訴やご希望・症状を踏まえ、どのような治療法を提示しましたか？複数ご提示された場合それぞれお書きください。　　　　　　　　　　　　　　　　　　　　　　　　　　　　　</a:t>
            </a:r>
            <a:r>
              <a:rPr lang="en-US" altLang="ja-JP" sz="800" dirty="0"/>
              <a:t>【</a:t>
            </a:r>
            <a:r>
              <a:rPr lang="ja-JP" altLang="en-US" sz="800" dirty="0"/>
              <a:t>例：見た目が気になるとのことでしたので、レジンでの修復とセラミックでの修復の</a:t>
            </a:r>
            <a:r>
              <a:rPr lang="en-US" altLang="ja-JP" sz="800" dirty="0"/>
              <a:t>2</a:t>
            </a:r>
            <a:r>
              <a:rPr lang="ja-JP" altLang="en-US" sz="800" dirty="0"/>
              <a:t>通りをご提案しました。 </a:t>
            </a:r>
            <a:r>
              <a:rPr lang="en-US" altLang="ja-JP" sz="800" dirty="0"/>
              <a:t>】</a:t>
            </a:r>
            <a:endParaRPr lang="ja-JP" altLang="en-US" sz="800" dirty="0"/>
          </a:p>
        </p:txBody>
      </p:sp>
      <p:sp>
        <p:nvSpPr>
          <p:cNvPr id="15" name="テキスト プレースホルダー 51">
            <a:extLst>
              <a:ext uri="{FF2B5EF4-FFF2-40B4-BE49-F238E27FC236}">
                <a16:creationId xmlns:a16="http://schemas.microsoft.com/office/drawing/2014/main" id="{9E52C04F-8117-687D-1995-A8C81F92B809}"/>
              </a:ext>
            </a:extLst>
          </p:cNvPr>
          <p:cNvSpPr>
            <a:spLocks noGrp="1"/>
          </p:cNvSpPr>
          <p:nvPr>
            <p:ph type="body" sz="quarter" idx="16" hasCustomPrompt="1"/>
          </p:nvPr>
        </p:nvSpPr>
        <p:spPr>
          <a:xfrm>
            <a:off x="1661036" y="3291725"/>
            <a:ext cx="7482964" cy="553061"/>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患者様はどの治療をご選択されましたか？また決定に至った理由はどのようなものでしたか？　　　　　　　　　　　　　　　　　　　　　　　　　　　　　　　　　　　　　　</a:t>
            </a:r>
            <a:r>
              <a:rPr lang="en-US" altLang="ja-JP" sz="800" dirty="0"/>
              <a:t>【</a:t>
            </a:r>
            <a:r>
              <a:rPr lang="ja-JP" altLang="en-US" sz="800" dirty="0"/>
              <a:t>例：見た目を白くされたいとのこと、またなるべく長持ちする方が良いとのことでセラミックを選ばれました。 </a:t>
            </a:r>
            <a:r>
              <a:rPr lang="en-US" altLang="ja-JP" sz="800" dirty="0"/>
              <a:t>】</a:t>
            </a:r>
            <a:endParaRPr lang="ja-JP" altLang="en-US" sz="800" dirty="0"/>
          </a:p>
        </p:txBody>
      </p:sp>
      <p:sp>
        <p:nvSpPr>
          <p:cNvPr id="16" name="テキスト プレースホルダー 51">
            <a:extLst>
              <a:ext uri="{FF2B5EF4-FFF2-40B4-BE49-F238E27FC236}">
                <a16:creationId xmlns:a16="http://schemas.microsoft.com/office/drawing/2014/main" id="{6DE7BE8F-165E-F350-6380-DD294175052C}"/>
              </a:ext>
            </a:extLst>
          </p:cNvPr>
          <p:cNvSpPr>
            <a:spLocks noGrp="1"/>
          </p:cNvSpPr>
          <p:nvPr>
            <p:ph type="body" sz="quarter" idx="17" hasCustomPrompt="1"/>
          </p:nvPr>
        </p:nvSpPr>
        <p:spPr>
          <a:xfrm>
            <a:off x="1661032" y="3866938"/>
            <a:ext cx="7482964" cy="560043"/>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おおまかにどのような流れで治療を行いましたか？また使用した装置や器具はできるだけ正式名称でご記載ください。　　　　　　　　　　　　　　　　　　　　　　　　　　　</a:t>
            </a:r>
            <a:r>
              <a:rPr lang="en-US" altLang="ja-JP" sz="800" dirty="0"/>
              <a:t>【</a:t>
            </a:r>
            <a:r>
              <a:rPr lang="ja-JP" altLang="en-US" sz="800" dirty="0"/>
              <a:t>例：古い銀歯を取り外し虫歯を丁寧に切削。その後染め出し液で取り残しがないか丁寧に確認し、仮詰めをしました。一週間後に</a:t>
            </a:r>
            <a:r>
              <a:rPr lang="en-US" altLang="ja-JP" sz="800" dirty="0"/>
              <a:t>E-max</a:t>
            </a:r>
            <a:r>
              <a:rPr lang="ja-JP" altLang="en-US" sz="800" dirty="0"/>
              <a:t>インレーを装着しました。 </a:t>
            </a:r>
            <a:r>
              <a:rPr lang="en-US" altLang="ja-JP" sz="800" dirty="0"/>
              <a:t>】</a:t>
            </a:r>
            <a:endParaRPr lang="ja-JP" altLang="en-US" sz="800" dirty="0"/>
          </a:p>
        </p:txBody>
      </p:sp>
      <p:sp>
        <p:nvSpPr>
          <p:cNvPr id="17" name="テキスト プレースホルダー 51">
            <a:extLst>
              <a:ext uri="{FF2B5EF4-FFF2-40B4-BE49-F238E27FC236}">
                <a16:creationId xmlns:a16="http://schemas.microsoft.com/office/drawing/2014/main" id="{8B3F50CC-CA96-F013-C189-6E45428CDE88}"/>
              </a:ext>
            </a:extLst>
          </p:cNvPr>
          <p:cNvSpPr>
            <a:spLocks noGrp="1"/>
          </p:cNvSpPr>
          <p:nvPr>
            <p:ph type="body" sz="quarter" idx="18" hasCustomPrompt="1"/>
          </p:nvPr>
        </p:nvSpPr>
        <p:spPr>
          <a:xfrm>
            <a:off x="1661032" y="4449133"/>
            <a:ext cx="7482964" cy="699705"/>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主訴が解消されてどのように状態が改善されたかをご記載ください　　　　　　　　　　　　　　　　　　　　　　　　　　　　　　　　　　　　　　　　　　　　　　</a:t>
            </a:r>
            <a:r>
              <a:rPr lang="en-US" altLang="ja-JP" sz="800" dirty="0"/>
              <a:t>【</a:t>
            </a:r>
            <a:r>
              <a:rPr lang="ja-JP" altLang="en-US" sz="800" dirty="0"/>
              <a:t>例：気になっていた銀歯の見た目が改善したことで、大変お喜びいただけました。今後は定期的なメンテナンスでケアを続けていきます。 </a:t>
            </a:r>
            <a:r>
              <a:rPr lang="en-US" altLang="ja-JP" sz="800" dirty="0"/>
              <a:t>】</a:t>
            </a:r>
            <a:endParaRPr lang="ja-JP" altLang="en-US" sz="800" dirty="0"/>
          </a:p>
        </p:txBody>
      </p:sp>
      <p:sp>
        <p:nvSpPr>
          <p:cNvPr id="18" name="テキスト プレースホルダー 51">
            <a:extLst>
              <a:ext uri="{FF2B5EF4-FFF2-40B4-BE49-F238E27FC236}">
                <a16:creationId xmlns:a16="http://schemas.microsoft.com/office/drawing/2014/main" id="{8B004601-C81D-A251-9ECC-9E80B401FB11}"/>
              </a:ext>
            </a:extLst>
          </p:cNvPr>
          <p:cNvSpPr>
            <a:spLocks noGrp="1"/>
          </p:cNvSpPr>
          <p:nvPr>
            <p:ph type="body" sz="quarter" idx="19" hasCustomPrompt="1"/>
          </p:nvPr>
        </p:nvSpPr>
        <p:spPr>
          <a:xfrm>
            <a:off x="1661032" y="5148837"/>
            <a:ext cx="2254665" cy="575759"/>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〇日、〇ヶ月、〇年、〇回でご記載ください　　　　</a:t>
            </a:r>
            <a:r>
              <a:rPr lang="en-US" altLang="ja-JP" sz="800" dirty="0"/>
              <a:t>【</a:t>
            </a:r>
            <a:r>
              <a:rPr lang="ja-JP" altLang="en-US" sz="800" dirty="0"/>
              <a:t>例</a:t>
            </a:r>
            <a:r>
              <a:rPr lang="en-US" altLang="ja-JP" sz="800" dirty="0"/>
              <a:t>①</a:t>
            </a:r>
            <a:r>
              <a:rPr lang="ja-JP" altLang="en-US" sz="800" dirty="0"/>
              <a:t>：約</a:t>
            </a:r>
            <a:r>
              <a:rPr lang="en-US" altLang="ja-JP" sz="800" dirty="0"/>
              <a:t>1</a:t>
            </a:r>
            <a:r>
              <a:rPr lang="ja-JP" altLang="en-US" sz="800" dirty="0"/>
              <a:t>ヶ月　例</a:t>
            </a:r>
            <a:r>
              <a:rPr lang="en-US" altLang="ja-JP" sz="800" dirty="0"/>
              <a:t>②</a:t>
            </a:r>
            <a:r>
              <a:rPr lang="ja-JP" altLang="en-US" sz="800" dirty="0"/>
              <a:t>：</a:t>
            </a:r>
            <a:r>
              <a:rPr lang="en-US" altLang="ja-JP" sz="800" dirty="0"/>
              <a:t>5</a:t>
            </a:r>
            <a:r>
              <a:rPr lang="ja-JP" altLang="en-US" sz="800" dirty="0"/>
              <a:t>回</a:t>
            </a:r>
            <a:r>
              <a:rPr lang="en-US" altLang="ja-JP" sz="800" dirty="0"/>
              <a:t>】</a:t>
            </a:r>
            <a:endParaRPr lang="ja-JP" altLang="en-US" sz="800" dirty="0"/>
          </a:p>
        </p:txBody>
      </p:sp>
      <p:sp>
        <p:nvSpPr>
          <p:cNvPr id="19" name="テキスト プレースホルダー 51">
            <a:extLst>
              <a:ext uri="{FF2B5EF4-FFF2-40B4-BE49-F238E27FC236}">
                <a16:creationId xmlns:a16="http://schemas.microsoft.com/office/drawing/2014/main" id="{F7503DD4-B6F3-2447-95B2-EE54D09CB231}"/>
              </a:ext>
            </a:extLst>
          </p:cNvPr>
          <p:cNvSpPr>
            <a:spLocks noGrp="1"/>
          </p:cNvSpPr>
          <p:nvPr>
            <p:ph type="body" sz="quarter" idx="20" hasCustomPrompt="1"/>
          </p:nvPr>
        </p:nvSpPr>
        <p:spPr>
          <a:xfrm>
            <a:off x="5266267" y="5148837"/>
            <a:ext cx="3877734" cy="575759"/>
          </a:xfrm>
          <a:prstGeom prst="rect">
            <a:avLst/>
          </a:prstGeom>
        </p:spPr>
        <p:txBody>
          <a:bodyPr lIns="0" tIns="0" rIns="0" bIns="0">
            <a:noAutofit/>
          </a:bodyPr>
          <a:lstStyle>
            <a:lvl1pPr marL="36000" indent="0">
              <a:lnSpc>
                <a:spcPct val="100000"/>
              </a:lnSpc>
              <a:spcBef>
                <a:spcPts val="100"/>
              </a:spcBef>
              <a:buFontTx/>
              <a:buNone/>
              <a:defRPr sz="800">
                <a:solidFill>
                  <a:schemeClr val="tx1">
                    <a:lumMod val="65000"/>
                    <a:lumOff val="35000"/>
                  </a:schemeClr>
                </a:solidFill>
                <a:latin typeface="Yu Gothic UI" panose="020B0500000000000000" pitchFamily="50" charset="-128"/>
                <a:ea typeface="Yu Gothic UI" panose="020B0500000000000000" pitchFamily="50" charset="-128"/>
              </a:defRPr>
            </a:lvl1pPr>
          </a:lstStyle>
          <a:p>
            <a:r>
              <a:rPr lang="ja-JP" altLang="en-US" sz="1000" b="1" dirty="0">
                <a:solidFill>
                  <a:schemeClr val="accent4"/>
                </a:solidFill>
              </a:rPr>
              <a:t>税別、総額</a:t>
            </a:r>
            <a:r>
              <a:rPr lang="ja-JP" altLang="en-US" sz="800" dirty="0"/>
              <a:t>でご記載ください。内訳は項目のみ掲載します。金額内訳は省略して掲載させていただきます。</a:t>
            </a:r>
            <a:r>
              <a:rPr lang="en-US" altLang="ja-JP" sz="800" dirty="0"/>
              <a:t>【</a:t>
            </a:r>
            <a:r>
              <a:rPr lang="ja-JP" altLang="en-US" sz="800" dirty="0"/>
              <a:t>例：</a:t>
            </a:r>
            <a:r>
              <a:rPr lang="en-US" altLang="ja-JP" sz="800" dirty="0"/>
              <a:t>110,000</a:t>
            </a:r>
            <a:r>
              <a:rPr lang="ja-JP" altLang="en-US" sz="800" dirty="0"/>
              <a:t>円</a:t>
            </a:r>
            <a:r>
              <a:rPr lang="en-US" altLang="ja-JP" sz="800" dirty="0"/>
              <a:t>】</a:t>
            </a:r>
            <a:endParaRPr lang="ja-JP" altLang="en-US" sz="800" dirty="0"/>
          </a:p>
          <a:p>
            <a:endParaRPr lang="ja-JP" altLang="en-US" sz="800" dirty="0"/>
          </a:p>
        </p:txBody>
      </p:sp>
      <p:sp>
        <p:nvSpPr>
          <p:cNvPr id="2" name="楕円 1">
            <a:extLst>
              <a:ext uri="{FF2B5EF4-FFF2-40B4-BE49-F238E27FC236}">
                <a16:creationId xmlns:a16="http://schemas.microsoft.com/office/drawing/2014/main" id="{604B2EA2-CCFD-E489-1C47-D58B14ED0B4D}"/>
              </a:ext>
            </a:extLst>
          </p:cNvPr>
          <p:cNvSpPr/>
          <p:nvPr userDrawn="1"/>
        </p:nvSpPr>
        <p:spPr>
          <a:xfrm>
            <a:off x="93600" y="61226"/>
            <a:ext cx="460800" cy="452597"/>
          </a:xfrm>
          <a:prstGeom prst="ellipse">
            <a:avLst/>
          </a:prstGeom>
          <a:solidFill>
            <a:srgbClr val="2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700" b="1" dirty="0"/>
          </a:p>
        </p:txBody>
      </p:sp>
      <p:sp>
        <p:nvSpPr>
          <p:cNvPr id="20" name="テキスト プレースホルダー 19">
            <a:extLst>
              <a:ext uri="{FF2B5EF4-FFF2-40B4-BE49-F238E27FC236}">
                <a16:creationId xmlns:a16="http://schemas.microsoft.com/office/drawing/2014/main" id="{957D0020-964B-7E42-85EE-A918FDFA8E11}"/>
              </a:ext>
            </a:extLst>
          </p:cNvPr>
          <p:cNvSpPr>
            <a:spLocks noGrp="1"/>
          </p:cNvSpPr>
          <p:nvPr>
            <p:ph type="body" sz="quarter" idx="21" hasCustomPrompt="1"/>
          </p:nvPr>
        </p:nvSpPr>
        <p:spPr>
          <a:xfrm>
            <a:off x="93600" y="61226"/>
            <a:ext cx="460800" cy="452598"/>
          </a:xfrm>
          <a:prstGeom prst="rect">
            <a:avLst/>
          </a:prstGeom>
        </p:spPr>
        <p:txBody>
          <a:bodyPr lIns="0" tIns="0" rIns="0" bIns="0" anchor="ctr">
            <a:noAutofit/>
          </a:bodyPr>
          <a:lstStyle>
            <a:lvl1pPr marL="0" indent="0" algn="ctr">
              <a:lnSpc>
                <a:spcPct val="100000"/>
              </a:lnSpc>
              <a:spcBef>
                <a:spcPts val="0"/>
              </a:spcBef>
              <a:buFontTx/>
              <a:buNone/>
              <a:defRPr sz="800" b="1">
                <a:solidFill>
                  <a:schemeClr val="bg1"/>
                </a:solidFill>
                <a:latin typeface="Yu Gothic UI Semibold" panose="020B0700000000000000" pitchFamily="50" charset="-128"/>
                <a:ea typeface="Yu Gothic UI Semibold" panose="020B0700000000000000" pitchFamily="50" charset="-128"/>
              </a:defRPr>
            </a:lvl1pPr>
          </a:lstStyle>
          <a:p>
            <a:pPr lvl="0"/>
            <a:r>
              <a:rPr kumimoji="1" lang="ja-JP" altLang="en-US" dirty="0"/>
              <a:t>症例</a:t>
            </a:r>
            <a:r>
              <a:rPr kumimoji="1" lang="en-US" altLang="ja-JP" dirty="0"/>
              <a:t>NO</a:t>
            </a:r>
            <a:endParaRPr kumimoji="1" lang="ja-JP" altLang="en-US" dirty="0"/>
          </a:p>
        </p:txBody>
      </p:sp>
    </p:spTree>
    <p:extLst>
      <p:ext uri="{BB962C8B-B14F-4D97-AF65-F5344CB8AC3E}">
        <p14:creationId xmlns:p14="http://schemas.microsoft.com/office/powerpoint/2010/main" val="370179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入力推奨項目フォーム【B欄】">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CFFCC83-E407-852C-3F8F-8488B1752E89}"/>
              </a:ext>
            </a:extLst>
          </p:cNvPr>
          <p:cNvSpPr>
            <a:spLocks noGrp="1"/>
          </p:cNvSpPr>
          <p:nvPr>
            <p:ph type="sldNum" idx="10"/>
          </p:nvPr>
        </p:nvSpPr>
        <p:spPr>
          <a:xfrm>
            <a:off x="8222013" y="5389697"/>
            <a:ext cx="293400" cy="230700"/>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graphicFrame>
        <p:nvGraphicFramePr>
          <p:cNvPr id="4" name="Google Shape;104;g1d1066aae74_0_0">
            <a:extLst>
              <a:ext uri="{FF2B5EF4-FFF2-40B4-BE49-F238E27FC236}">
                <a16:creationId xmlns:a16="http://schemas.microsoft.com/office/drawing/2014/main" id="{128F4BF4-C3E6-2083-7A5F-64A08798A968}"/>
              </a:ext>
            </a:extLst>
          </p:cNvPr>
          <p:cNvGraphicFramePr/>
          <p:nvPr userDrawn="1">
            <p:extLst>
              <p:ext uri="{D42A27DB-BD31-4B8C-83A1-F6EECF244321}">
                <p14:modId xmlns:p14="http://schemas.microsoft.com/office/powerpoint/2010/main" val="3106963475"/>
              </p:ext>
            </p:extLst>
          </p:nvPr>
        </p:nvGraphicFramePr>
        <p:xfrm>
          <a:off x="9216" y="607834"/>
          <a:ext cx="9143999" cy="5103928"/>
        </p:xfrm>
        <a:graphic>
          <a:graphicData uri="http://schemas.openxmlformats.org/drawingml/2006/table">
            <a:tbl>
              <a:tblPr>
                <a:noFill/>
                <a:tableStyleId>{CF34B773-9C25-4124-9627-43E50B40AF72}</a:tableStyleId>
              </a:tblPr>
              <a:tblGrid>
                <a:gridCol w="1666568">
                  <a:extLst>
                    <a:ext uri="{9D8B030D-6E8A-4147-A177-3AD203B41FA5}">
                      <a16:colId xmlns:a16="http://schemas.microsoft.com/office/drawing/2014/main" val="20001"/>
                    </a:ext>
                  </a:extLst>
                </a:gridCol>
                <a:gridCol w="7477431">
                  <a:extLst>
                    <a:ext uri="{9D8B030D-6E8A-4147-A177-3AD203B41FA5}">
                      <a16:colId xmlns:a16="http://schemas.microsoft.com/office/drawing/2014/main" val="20002"/>
                    </a:ext>
                  </a:extLst>
                </a:gridCol>
              </a:tblGrid>
              <a:tr h="637991">
                <a:tc>
                  <a:txBody>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US" altLang="ja-JP" sz="1000" b="1" u="none" strike="noStrike" cap="none" dirty="0">
                          <a:solidFill>
                            <a:schemeClr val="bg1"/>
                          </a:solidFill>
                          <a:latin typeface="Yu Gothic UI" panose="020B0500000000000000" pitchFamily="50" charset="-128"/>
                          <a:ea typeface="Yu Gothic UI" panose="020B0500000000000000" pitchFamily="50" charset="-128"/>
                        </a:rPr>
                        <a:t>B-1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rPr>
                        <a:t>治療を行った歯の位置や番号</a:t>
                      </a:r>
                    </a:p>
                  </a:txBody>
                  <a:tcPr marL="91425" marR="91425" marT="91425" marB="91425" anchor="ctr">
                    <a:lnL w="12700" cap="flat" cmpd="sng" algn="ctr">
                      <a:solidFill>
                        <a:srgbClr val="18B8C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B8C4"/>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lang="en-US" altLang="ja-JP"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18B8C4"/>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rgbClr val="18B8C4"/>
                      </a:solidFill>
                      <a:prstDash val="solid"/>
                      <a:round/>
                      <a:headEnd type="none" w="med" len="med"/>
                      <a:tailEnd type="none" w="med" len="med"/>
                    </a:lnB>
                  </a:tcPr>
                </a:tc>
                <a:extLst>
                  <a:ext uri="{0D108BD9-81ED-4DB2-BD59-A6C34878D82A}">
                    <a16:rowId xmlns:a16="http://schemas.microsoft.com/office/drawing/2014/main" val="10000"/>
                  </a:ext>
                </a:extLst>
              </a:tr>
              <a:tr h="637991">
                <a:tc>
                  <a:txBody>
                    <a:bodyPr/>
                    <a:lstStyle/>
                    <a:p>
                      <a:pPr marL="0" marR="0" lvl="0" indent="0" algn="l" rtl="0">
                        <a:lnSpc>
                          <a:spcPct val="100000"/>
                        </a:lnSpc>
                        <a:spcBef>
                          <a:spcPts val="0"/>
                        </a:spcBef>
                        <a:spcAft>
                          <a:spcPts val="0"/>
                        </a:spcAft>
                        <a:buClr>
                          <a:srgbClr val="000000"/>
                        </a:buClr>
                        <a:buSzPts val="600"/>
                        <a:buFont typeface="Arial"/>
                        <a:buNone/>
                      </a:pPr>
                      <a:r>
                        <a:rPr lang="en-US" altLang="ja-JP"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B</a:t>
                      </a:r>
                      <a:r>
                        <a:rPr 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a:t>
                      </a:r>
                      <a:r>
                        <a:rPr lang="en-US" altLang="ja-JP"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2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患者様のご来院動機</a:t>
                      </a:r>
                    </a:p>
                  </a:txBody>
                  <a:tcPr marL="91425" marR="91425" marT="91425" marB="91425" anchor="ctr">
                    <a:lnL w="12700" cap="flat" cmpd="sng" algn="ctr">
                      <a:solidFill>
                        <a:srgbClr val="18B8C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B8C4"/>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18B8C4"/>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rgbClr val="18B8C4"/>
                      </a:solidFill>
                      <a:prstDash val="solid"/>
                      <a:round/>
                      <a:headEnd type="none" w="med" len="med"/>
                      <a:tailEnd type="none" w="med" len="med"/>
                    </a:lnB>
                  </a:tcPr>
                </a:tc>
                <a:extLst>
                  <a:ext uri="{0D108BD9-81ED-4DB2-BD59-A6C34878D82A}">
                    <a16:rowId xmlns:a16="http://schemas.microsoft.com/office/drawing/2014/main" val="10004"/>
                  </a:ext>
                </a:extLst>
              </a:tr>
              <a:tr h="637991">
                <a:tc>
                  <a:txBody>
                    <a:bodyPr/>
                    <a:lstStyle/>
                    <a:p>
                      <a:pPr marL="0" marR="0" lvl="0" indent="0" algn="l" rtl="0">
                        <a:lnSpc>
                          <a:spcPct val="100000"/>
                        </a:lnSpc>
                        <a:spcBef>
                          <a:spcPts val="0"/>
                        </a:spcBef>
                        <a:spcAft>
                          <a:spcPts val="0"/>
                        </a:spcAft>
                        <a:buClr>
                          <a:srgbClr val="000000"/>
                        </a:buClr>
                        <a:buSzPts val="600"/>
                        <a:buFont typeface="Arial"/>
                        <a:buNone/>
                      </a:pPr>
                      <a:r>
                        <a:rPr lang="en-US" altLang="ja-JP"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B-3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患者様の治療に対するご希望</a:t>
                      </a:r>
                    </a:p>
                    <a:p>
                      <a:pPr marL="0" marR="0" lvl="0" indent="0" algn="l" rtl="0">
                        <a:lnSpc>
                          <a:spcPct val="100000"/>
                        </a:lnSpc>
                        <a:spcBef>
                          <a:spcPts val="0"/>
                        </a:spcBef>
                        <a:spcAft>
                          <a:spcPts val="0"/>
                        </a:spcAft>
                        <a:buClr>
                          <a:srgbClr val="000000"/>
                        </a:buClr>
                        <a:buSzPts val="600"/>
                        <a:buFont typeface="Arial"/>
                        <a:buNone/>
                      </a:pPr>
                      <a:endParaRPr sz="800" b="1" dirty="0">
                        <a:solidFill>
                          <a:schemeClr val="bg1"/>
                        </a:solidFill>
                        <a:latin typeface="Yu Gothic UI" panose="020B0500000000000000" pitchFamily="50" charset="-128"/>
                        <a:ea typeface="Yu Gothic UI" panose="020B0500000000000000" pitchFamily="50" charset="-128"/>
                        <a:cs typeface="Helvetica Neue"/>
                        <a:sym typeface="Helvetica Neue"/>
                      </a:endParaRPr>
                    </a:p>
                  </a:txBody>
                  <a:tcPr marL="91425" marR="91425" marT="91425" marB="91425" anchor="ctr">
                    <a:lnL w="12700" cap="flat" cmpd="sng" algn="ctr">
                      <a:solidFill>
                        <a:srgbClr val="18B8C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B8C4"/>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18B8C4"/>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rgbClr val="18B8C4"/>
                      </a:solidFill>
                      <a:prstDash val="solid"/>
                      <a:round/>
                      <a:headEnd type="none" w="med" len="med"/>
                      <a:tailEnd type="none" w="med" len="med"/>
                    </a:lnB>
                  </a:tcPr>
                </a:tc>
                <a:extLst>
                  <a:ext uri="{0D108BD9-81ED-4DB2-BD59-A6C34878D82A}">
                    <a16:rowId xmlns:a16="http://schemas.microsoft.com/office/drawing/2014/main" val="10005"/>
                  </a:ext>
                </a:extLst>
              </a:tr>
              <a:tr h="637991">
                <a:tc>
                  <a:txBody>
                    <a:bodyPr/>
                    <a:lstStyle/>
                    <a:p>
                      <a:pPr marL="0" marR="0" lvl="0" indent="0" algn="l" rtl="0">
                        <a:lnSpc>
                          <a:spcPct val="100000"/>
                        </a:lnSpc>
                        <a:spcBef>
                          <a:spcPts val="0"/>
                        </a:spcBef>
                        <a:spcAft>
                          <a:spcPts val="0"/>
                        </a:spcAft>
                        <a:buClr>
                          <a:srgbClr val="000000"/>
                        </a:buClr>
                        <a:buSzPts val="600"/>
                        <a:buFont typeface="Arial"/>
                        <a:buNone/>
                      </a:pPr>
                      <a:r>
                        <a:rPr lang="en-US" altLang="ja-JP"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B-4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治療で特に注意した点</a:t>
                      </a:r>
                    </a:p>
                  </a:txBody>
                  <a:tcPr marL="91425" marR="91425" marT="91425" marB="91425" anchor="ctr">
                    <a:lnL w="12700" cap="flat" cmpd="sng" algn="ctr">
                      <a:solidFill>
                        <a:srgbClr val="18B8C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B8C4"/>
                    </a:solidFill>
                  </a:tcPr>
                </a:tc>
                <a:tc>
                  <a:txBody>
                    <a:bodyPr/>
                    <a:lstStyle/>
                    <a:p>
                      <a:pPr marL="0" lvl="0" indent="0" algn="l" rtl="0">
                        <a:spcBef>
                          <a:spcPts val="0"/>
                        </a:spcBef>
                        <a:spcAft>
                          <a:spcPts val="0"/>
                        </a:spcAft>
                        <a:buNone/>
                      </a:pPr>
                      <a:endParaRPr lang="ja-JP" altLang="en-US" sz="600"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18B8C4"/>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rgbClr val="18B8C4"/>
                      </a:solidFill>
                      <a:prstDash val="solid"/>
                      <a:round/>
                      <a:headEnd type="none" w="med" len="med"/>
                      <a:tailEnd type="none" w="med" len="med"/>
                    </a:lnB>
                  </a:tcPr>
                </a:tc>
                <a:extLst>
                  <a:ext uri="{0D108BD9-81ED-4DB2-BD59-A6C34878D82A}">
                    <a16:rowId xmlns:a16="http://schemas.microsoft.com/office/drawing/2014/main" val="10006"/>
                  </a:ext>
                </a:extLst>
              </a:tr>
              <a:tr h="637991">
                <a:tc>
                  <a:txBody>
                    <a:bodyPr/>
                    <a:lstStyle/>
                    <a:p>
                      <a:pPr marL="0" marR="0" lvl="0" indent="0" algn="l" rtl="0">
                        <a:lnSpc>
                          <a:spcPct val="100000"/>
                        </a:lnSpc>
                        <a:spcBef>
                          <a:spcPts val="0"/>
                        </a:spcBef>
                        <a:spcAft>
                          <a:spcPts val="0"/>
                        </a:spcAft>
                        <a:buClr>
                          <a:srgbClr val="000000"/>
                        </a:buClr>
                        <a:buSzPts val="600"/>
                        <a:buFont typeface="Arial"/>
                        <a:buNone/>
                      </a:pPr>
                      <a:r>
                        <a:rPr lang="en-US" altLang="ja-JP" sz="1000" b="1" u="none" strike="noStrike" cap="none" dirty="0">
                          <a:solidFill>
                            <a:schemeClr val="bg1"/>
                          </a:solidFill>
                          <a:latin typeface="Yu Gothic UI" panose="020B0500000000000000" pitchFamily="50" charset="-128"/>
                          <a:ea typeface="Yu Gothic UI" panose="020B0500000000000000" pitchFamily="50" charset="-128"/>
                        </a:rPr>
                        <a:t>B-5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rPr>
                        <a:t>メインの治療以外の処置</a:t>
                      </a:r>
                    </a:p>
                  </a:txBody>
                  <a:tcPr marL="91425" marR="91425" marT="91425" marB="91425" anchor="ctr">
                    <a:lnL w="12700" cap="flat" cmpd="sng" algn="ctr">
                      <a:solidFill>
                        <a:srgbClr val="18B8C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B8C4"/>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18B8C4"/>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rgbClr val="18B8C4"/>
                      </a:solidFill>
                      <a:prstDash val="solid"/>
                      <a:round/>
                      <a:headEnd type="none" w="med" len="med"/>
                      <a:tailEnd type="none" w="med" len="med"/>
                    </a:lnB>
                  </a:tcPr>
                </a:tc>
                <a:extLst>
                  <a:ext uri="{0D108BD9-81ED-4DB2-BD59-A6C34878D82A}">
                    <a16:rowId xmlns:a16="http://schemas.microsoft.com/office/drawing/2014/main" val="10007"/>
                  </a:ext>
                </a:extLst>
              </a:tr>
              <a:tr h="637991">
                <a:tc>
                  <a:txBody>
                    <a:bodyPr/>
                    <a:lstStyle/>
                    <a:p>
                      <a:pPr marL="0" marR="0" lvl="0" indent="0" algn="l" rtl="0">
                        <a:lnSpc>
                          <a:spcPct val="100000"/>
                        </a:lnSpc>
                        <a:spcBef>
                          <a:spcPts val="0"/>
                        </a:spcBef>
                        <a:spcAft>
                          <a:spcPts val="0"/>
                        </a:spcAft>
                        <a:buClr>
                          <a:srgbClr val="000000"/>
                        </a:buClr>
                        <a:buSzPts val="600"/>
                        <a:buFont typeface="Arial"/>
                        <a:buNone/>
                      </a:pPr>
                      <a:r>
                        <a:rPr lang="en-US" altLang="ja-JP" sz="1000" b="1" dirty="0">
                          <a:solidFill>
                            <a:schemeClr val="bg1"/>
                          </a:solidFill>
                          <a:latin typeface="Yu Gothic UI" panose="020B0500000000000000" pitchFamily="50" charset="-128"/>
                          <a:ea typeface="Yu Gothic UI" panose="020B0500000000000000" pitchFamily="50" charset="-128"/>
                        </a:rPr>
                        <a:t>B-6 </a:t>
                      </a:r>
                      <a:r>
                        <a:rPr lang="ja-JP" altLang="en-US" sz="1000" b="1" dirty="0">
                          <a:solidFill>
                            <a:schemeClr val="bg1"/>
                          </a:solidFill>
                          <a:latin typeface="Yu Gothic UI" panose="020B0500000000000000" pitchFamily="50" charset="-128"/>
                          <a:ea typeface="Yu Gothic UI" panose="020B0500000000000000" pitchFamily="50" charset="-128"/>
                        </a:rPr>
                        <a:t>患者様の治療後の感想</a:t>
                      </a:r>
                    </a:p>
                  </a:txBody>
                  <a:tcPr marL="91425" marR="91425" marT="91425" marB="91425" anchor="ctr">
                    <a:lnL w="12700" cap="flat" cmpd="sng" algn="ctr">
                      <a:solidFill>
                        <a:srgbClr val="18B8C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B8C4"/>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dirty="0">
                        <a:solidFill>
                          <a:schemeClr val="dk1"/>
                        </a:solidFill>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18B8C4"/>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rgbClr val="18B8C4"/>
                      </a:solidFill>
                      <a:prstDash val="solid"/>
                      <a:round/>
                      <a:headEnd type="none" w="med" len="med"/>
                      <a:tailEnd type="none" w="med" len="med"/>
                    </a:lnB>
                  </a:tcPr>
                </a:tc>
                <a:extLst>
                  <a:ext uri="{0D108BD9-81ED-4DB2-BD59-A6C34878D82A}">
                    <a16:rowId xmlns:a16="http://schemas.microsoft.com/office/drawing/2014/main" val="10008"/>
                  </a:ext>
                </a:extLst>
              </a:tr>
              <a:tr h="637991">
                <a:tc>
                  <a:txBody>
                    <a:bodyPr/>
                    <a:lstStyle/>
                    <a:p>
                      <a:pPr marL="0" marR="0" lvl="0" indent="0" algn="l" rtl="0">
                        <a:lnSpc>
                          <a:spcPct val="100000"/>
                        </a:lnSpc>
                        <a:spcBef>
                          <a:spcPts val="0"/>
                        </a:spcBef>
                        <a:spcAft>
                          <a:spcPts val="0"/>
                        </a:spcAft>
                        <a:buClr>
                          <a:srgbClr val="000000"/>
                        </a:buClr>
                        <a:buSzPts val="600"/>
                        <a:buFont typeface="Arial"/>
                        <a:buNone/>
                      </a:pPr>
                      <a:r>
                        <a:rPr lang="en-US" altLang="ja-JP"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B-7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患者様の治療後の通院状況</a:t>
                      </a:r>
                    </a:p>
                  </a:txBody>
                  <a:tcPr marL="91425" marR="91425" marT="91425" marB="91425" anchor="ctr">
                    <a:lnL w="12700" cap="flat" cmpd="sng" algn="ctr">
                      <a:solidFill>
                        <a:srgbClr val="18B8C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B8C4"/>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18B8C4"/>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rgbClr val="18B8C4"/>
                      </a:solidFill>
                      <a:prstDash val="solid"/>
                      <a:round/>
                      <a:headEnd type="none" w="med" len="med"/>
                      <a:tailEnd type="none" w="med" len="med"/>
                    </a:lnB>
                  </a:tcPr>
                </a:tc>
                <a:extLst>
                  <a:ext uri="{0D108BD9-81ED-4DB2-BD59-A6C34878D82A}">
                    <a16:rowId xmlns:a16="http://schemas.microsoft.com/office/drawing/2014/main" val="10009"/>
                  </a:ext>
                </a:extLst>
              </a:tr>
              <a:tr h="637991">
                <a:tc>
                  <a:txBody>
                    <a:bodyPr/>
                    <a:lstStyle/>
                    <a:p>
                      <a:pPr marL="0" marR="0" lvl="0" indent="0" algn="l" rtl="0">
                        <a:lnSpc>
                          <a:spcPct val="100000"/>
                        </a:lnSpc>
                        <a:spcBef>
                          <a:spcPts val="0"/>
                        </a:spcBef>
                        <a:spcAft>
                          <a:spcPts val="0"/>
                        </a:spcAft>
                        <a:buClr>
                          <a:srgbClr val="000000"/>
                        </a:buClr>
                        <a:buSzPts val="600"/>
                        <a:buFont typeface="Arial"/>
                        <a:buNone/>
                      </a:pPr>
                      <a:r>
                        <a:rPr lang="en-US" altLang="ja-JP"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B-8 </a:t>
                      </a:r>
                      <a:r>
                        <a:rPr lang="ja-JP" altLang="en-US" sz="1000" b="1" u="none" strike="noStrike" cap="none" dirty="0">
                          <a:solidFill>
                            <a:schemeClr val="bg1"/>
                          </a:solidFill>
                          <a:latin typeface="Yu Gothic UI" panose="020B0500000000000000" pitchFamily="50" charset="-128"/>
                          <a:ea typeface="Yu Gothic UI" panose="020B0500000000000000" pitchFamily="50" charset="-128"/>
                          <a:cs typeface="Helvetica Neue"/>
                          <a:sym typeface="Helvetica Neue"/>
                        </a:rPr>
                        <a:t>クリニックより</a:t>
                      </a:r>
                    </a:p>
                  </a:txBody>
                  <a:tcPr marL="91425" marR="91425" marT="91425" marB="91425" anchor="ctr">
                    <a:lnL w="12700" cap="flat" cmpd="sng" algn="ctr">
                      <a:solidFill>
                        <a:srgbClr val="18B8C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8B8C4"/>
                      </a:solidFill>
                      <a:prstDash val="solid"/>
                      <a:round/>
                      <a:headEnd type="none" w="med" len="med"/>
                      <a:tailEnd type="none" w="med" len="med"/>
                    </a:lnB>
                    <a:solidFill>
                      <a:srgbClr val="18B8C4"/>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lang="ja-JP" altLang="en-US" sz="600" u="none" strike="noStrike" cap="none" dirty="0">
                        <a:latin typeface="メイリオ" panose="020B0604030504040204" pitchFamily="50" charset="-128"/>
                        <a:ea typeface="メイリオ" panose="020B0604030504040204" pitchFamily="50" charset="-128"/>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rgbClr val="18B8C4"/>
                      </a:solidFill>
                      <a:prstDash val="solid"/>
                      <a:round/>
                      <a:headEnd type="none" w="med" len="med"/>
                      <a:tailEnd type="none" w="med" len="med"/>
                    </a:lnR>
                    <a:lnT w="12700" cap="flat" cmpd="sng" algn="ctr">
                      <a:solidFill>
                        <a:srgbClr val="18B8C4"/>
                      </a:solidFill>
                      <a:prstDash val="solid"/>
                      <a:round/>
                      <a:headEnd type="none" w="med" len="med"/>
                      <a:tailEnd type="none" w="med" len="med"/>
                    </a:lnT>
                    <a:lnB w="12700" cap="flat" cmpd="sng" algn="ctr">
                      <a:solidFill>
                        <a:srgbClr val="18B8C4"/>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Google Shape;107;g1d1066aae74_0_0">
            <a:extLst>
              <a:ext uri="{FF2B5EF4-FFF2-40B4-BE49-F238E27FC236}">
                <a16:creationId xmlns:a16="http://schemas.microsoft.com/office/drawing/2014/main" id="{84F74586-1F3A-376D-E5D3-B29BA8EBBD7B}"/>
              </a:ext>
            </a:extLst>
          </p:cNvPr>
          <p:cNvSpPr txBox="1"/>
          <p:nvPr userDrawn="1"/>
        </p:nvSpPr>
        <p:spPr>
          <a:xfrm>
            <a:off x="0" y="3233"/>
            <a:ext cx="9144000" cy="609367"/>
          </a:xfrm>
          <a:prstGeom prst="rect">
            <a:avLst/>
          </a:prstGeom>
          <a:solidFill>
            <a:srgbClr val="FFE599"/>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800"/>
              <a:buFont typeface="Arial"/>
              <a:buNone/>
              <a:tabLst/>
              <a:defRPr/>
            </a:pPr>
            <a:r>
              <a:rPr lang="en-US" altLang="ja-JP" sz="8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rPr>
              <a:t>B</a:t>
            </a:r>
            <a:r>
              <a:rPr lang="ja-JP" altLang="en-US" sz="800" b="1" i="0" u="none" strike="noStrike" cap="none" spc="300">
                <a:solidFill>
                  <a:schemeClr val="tx1"/>
                </a:solidFill>
                <a:latin typeface="Yu Gothic UI" panose="020B0500000000000000" pitchFamily="50" charset="-128"/>
                <a:ea typeface="Yu Gothic UI" panose="020B0500000000000000" pitchFamily="50" charset="-128"/>
                <a:cs typeface="Calibri"/>
                <a:sym typeface="Calibri"/>
              </a:rPr>
              <a:t>欄は「</a:t>
            </a:r>
            <a:r>
              <a:rPr lang="ja-JP" altLang="en-US" sz="800" b="1" i="0" u="none" strike="noStrike" cap="none" spc="300">
                <a:solidFill>
                  <a:srgbClr val="ED4F44"/>
                </a:solidFill>
                <a:latin typeface="Yu Gothic UI" panose="020B0500000000000000" pitchFamily="50" charset="-128"/>
                <a:ea typeface="Yu Gothic UI" panose="020B0500000000000000" pitchFamily="50" charset="-128"/>
                <a:cs typeface="Calibri"/>
                <a:sym typeface="Calibri"/>
              </a:rPr>
              <a:t>症例記事をより充実させる</a:t>
            </a:r>
            <a:r>
              <a:rPr lang="ja-JP" altLang="en-US" sz="800" b="1" i="0" u="none" strike="noStrike" cap="none" spc="300">
                <a:solidFill>
                  <a:schemeClr val="tx1"/>
                </a:solidFill>
                <a:latin typeface="Yu Gothic UI" panose="020B0500000000000000" pitchFamily="50" charset="-128"/>
                <a:ea typeface="Yu Gothic UI" panose="020B0500000000000000" pitchFamily="50" charset="-128"/>
                <a:cs typeface="Calibri"/>
                <a:sym typeface="Calibri"/>
              </a:rPr>
              <a:t>」ために活用します。</a:t>
            </a:r>
            <a:endParaRPr lang="en-US" altLang="ja-JP" sz="8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endParaRPr>
          </a:p>
          <a:p>
            <a:pPr marL="0" marR="0" lvl="0" indent="0" algn="ctr" defTabSz="914400" rtl="0" eaLnBrk="1" fontAlgn="auto" latinLnBrk="0" hangingPunct="1">
              <a:lnSpc>
                <a:spcPct val="115000"/>
              </a:lnSpc>
              <a:spcBef>
                <a:spcPts val="0"/>
              </a:spcBef>
              <a:spcAft>
                <a:spcPts val="0"/>
              </a:spcAft>
              <a:buClr>
                <a:srgbClr val="000000"/>
              </a:buClr>
              <a:buSzPts val="800"/>
              <a:buFont typeface="Arial"/>
              <a:buNone/>
              <a:tabLst/>
              <a:defRPr/>
            </a:pPr>
            <a:r>
              <a:rPr lang="ja-JP" altLang="en-US" sz="800" b="1" i="0" u="none" strike="noStrike" cap="none" spc="300">
                <a:solidFill>
                  <a:schemeClr val="tx1"/>
                </a:solidFill>
                <a:latin typeface="Yu Gothic UI" panose="020B0500000000000000" pitchFamily="50" charset="-128"/>
                <a:ea typeface="Yu Gothic UI" panose="020B0500000000000000" pitchFamily="50" charset="-128"/>
                <a:cs typeface="Calibri"/>
                <a:sym typeface="Calibri"/>
              </a:rPr>
              <a:t>ご記入いただけますと、</a:t>
            </a:r>
            <a:r>
              <a:rPr lang="ja-JP" altLang="en-US" sz="800" b="1" i="0" u="none" strike="noStrike" cap="none" spc="300">
                <a:solidFill>
                  <a:srgbClr val="ED4F44"/>
                </a:solidFill>
                <a:latin typeface="Yu Gothic UI" panose="020B0500000000000000" pitchFamily="50" charset="-128"/>
                <a:ea typeface="Yu Gothic UI" panose="020B0500000000000000" pitchFamily="50" charset="-128"/>
                <a:cs typeface="Calibri"/>
                <a:sym typeface="Calibri"/>
              </a:rPr>
              <a:t>記事の独自性</a:t>
            </a:r>
            <a:r>
              <a:rPr lang="ja-JP" altLang="en-US" sz="800" b="1" i="0" u="none" strike="noStrike" cap="none" spc="300">
                <a:solidFill>
                  <a:schemeClr val="tx1"/>
                </a:solidFill>
                <a:latin typeface="Yu Gothic UI" panose="020B0500000000000000" pitchFamily="50" charset="-128"/>
                <a:ea typeface="Yu Gothic UI" panose="020B0500000000000000" pitchFamily="50" charset="-128"/>
                <a:cs typeface="Calibri"/>
                <a:sym typeface="Calibri"/>
              </a:rPr>
              <a:t>が高まります。ただし、一般ユーザーの読みやすさやガイドライン・</a:t>
            </a:r>
            <a:r>
              <a:rPr lang="en-US" altLang="ja-JP" sz="8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rPr>
              <a:t>SEO</a:t>
            </a:r>
            <a:r>
              <a:rPr lang="ja-JP" altLang="en-US" sz="800" b="1" i="0" u="none" strike="noStrike" cap="none" spc="300">
                <a:solidFill>
                  <a:schemeClr val="tx1"/>
                </a:solidFill>
                <a:latin typeface="Yu Gothic UI" panose="020B0500000000000000" pitchFamily="50" charset="-128"/>
                <a:ea typeface="Yu Gothic UI" panose="020B0500000000000000" pitchFamily="50" charset="-128"/>
                <a:cs typeface="Calibri"/>
                <a:sym typeface="Calibri"/>
              </a:rPr>
              <a:t>の観点から、</a:t>
            </a:r>
            <a:endParaRPr lang="en-US" altLang="ja-JP" sz="800" b="1" i="0" u="none" strike="noStrike" cap="none" spc="300" dirty="0">
              <a:solidFill>
                <a:schemeClr val="tx1"/>
              </a:solidFill>
              <a:latin typeface="Yu Gothic UI" panose="020B0500000000000000" pitchFamily="50" charset="-128"/>
              <a:ea typeface="Yu Gothic UI" panose="020B0500000000000000" pitchFamily="50" charset="-128"/>
              <a:cs typeface="Calibri"/>
              <a:sym typeface="Calibri"/>
            </a:endParaRPr>
          </a:p>
          <a:p>
            <a:pPr marL="0" marR="0" lvl="0" indent="0" algn="ctr" defTabSz="914400" rtl="0" eaLnBrk="1" fontAlgn="auto" latinLnBrk="0" hangingPunct="1">
              <a:lnSpc>
                <a:spcPct val="115000"/>
              </a:lnSpc>
              <a:spcBef>
                <a:spcPts val="0"/>
              </a:spcBef>
              <a:spcAft>
                <a:spcPts val="0"/>
              </a:spcAft>
              <a:buClr>
                <a:srgbClr val="000000"/>
              </a:buClr>
              <a:buSzPts val="800"/>
              <a:buFont typeface="Arial"/>
              <a:buNone/>
              <a:tabLst/>
              <a:defRPr/>
            </a:pPr>
            <a:r>
              <a:rPr lang="ja-JP" altLang="en-US" sz="800" b="1" i="0" u="none" strike="noStrike" cap="none" spc="300">
                <a:solidFill>
                  <a:srgbClr val="ED4F44"/>
                </a:solidFill>
                <a:latin typeface="Yu Gothic UI" panose="020B0500000000000000" pitchFamily="50" charset="-128"/>
                <a:ea typeface="Yu Gothic UI" panose="020B0500000000000000" pitchFamily="50" charset="-128"/>
                <a:cs typeface="Calibri"/>
                <a:sym typeface="Calibri"/>
              </a:rPr>
              <a:t>ご記載の情報全てを掲載しない場合</a:t>
            </a:r>
            <a:r>
              <a:rPr lang="ja-JP" altLang="en-US" sz="800" b="1" i="0" u="none" strike="noStrike" cap="none" spc="300">
                <a:solidFill>
                  <a:schemeClr val="tx1"/>
                </a:solidFill>
                <a:latin typeface="Yu Gothic UI" panose="020B0500000000000000" pitchFamily="50" charset="-128"/>
                <a:ea typeface="Yu Gothic UI" panose="020B0500000000000000" pitchFamily="50" charset="-128"/>
                <a:cs typeface="Calibri"/>
                <a:sym typeface="Calibri"/>
              </a:rPr>
              <a:t>もございます。あらかじめご了承ください。</a:t>
            </a:r>
          </a:p>
        </p:txBody>
      </p:sp>
      <p:sp>
        <p:nvSpPr>
          <p:cNvPr id="6" name="Google Shape;18;p8">
            <a:extLst>
              <a:ext uri="{FF2B5EF4-FFF2-40B4-BE49-F238E27FC236}">
                <a16:creationId xmlns:a16="http://schemas.microsoft.com/office/drawing/2014/main" id="{C67E0BFB-0BB7-72E3-B917-964EA21EC0F1}"/>
              </a:ext>
            </a:extLst>
          </p:cNvPr>
          <p:cNvSpPr txBox="1">
            <a:spLocks/>
          </p:cNvSpPr>
          <p:nvPr userDrawn="1"/>
        </p:nvSpPr>
        <p:spPr>
          <a:xfrm>
            <a:off x="2273094" y="3583860"/>
            <a:ext cx="6870906" cy="538627"/>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1000" b="0" i="0" u="none" strike="noStrike" cap="none">
                <a:solidFill>
                  <a:schemeClr val="bg1">
                    <a:lumMod val="65000"/>
                  </a:schemeClr>
                </a:solidFill>
                <a:latin typeface="Yu Gothic UI" panose="020B0500000000000000" pitchFamily="50" charset="-128"/>
                <a:ea typeface="Yu Gothic UI" panose="020B0500000000000000" pitchFamily="50" charset="-128"/>
                <a:cs typeface="Calibri"/>
                <a:sym typeface="Calibri"/>
              </a:defRPr>
            </a:lvl1pPr>
            <a:lvl2pPr marR="0" lvl="1" algn="l" rtl="0">
              <a:lnSpc>
                <a:spcPct val="90000"/>
              </a:lnSpc>
              <a:spcBef>
                <a:spcPts val="0"/>
              </a:spcBef>
              <a:spcAft>
                <a:spcPts val="0"/>
              </a:spcAft>
              <a:buClr>
                <a:srgbClr val="000000"/>
              </a:buClr>
              <a:buSzPts val="18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3300" b="0" i="0" u="none" strike="noStrike" cap="none">
                <a:solidFill>
                  <a:srgbClr val="000000"/>
                </a:solidFill>
                <a:latin typeface="Calibri"/>
                <a:ea typeface="Calibri"/>
                <a:cs typeface="Calibri"/>
                <a:sym typeface="Calibri"/>
              </a:defRPr>
            </a:lvl9pPr>
          </a:lstStyle>
          <a:p>
            <a:endParaRPr lang="ja-JP" altLang="en-US" sz="800" dirty="0"/>
          </a:p>
        </p:txBody>
      </p:sp>
      <p:sp>
        <p:nvSpPr>
          <p:cNvPr id="7" name="テキスト プレースホルダー 51">
            <a:extLst>
              <a:ext uri="{FF2B5EF4-FFF2-40B4-BE49-F238E27FC236}">
                <a16:creationId xmlns:a16="http://schemas.microsoft.com/office/drawing/2014/main" id="{501F9392-7EAD-A2F8-7E07-90D2171FDF95}"/>
              </a:ext>
            </a:extLst>
          </p:cNvPr>
          <p:cNvSpPr>
            <a:spLocks noGrp="1"/>
          </p:cNvSpPr>
          <p:nvPr>
            <p:ph type="body" sz="quarter" idx="11" hasCustomPrompt="1"/>
          </p:nvPr>
        </p:nvSpPr>
        <p:spPr>
          <a:xfrm>
            <a:off x="1666394" y="1262711"/>
            <a:ext cx="7473749" cy="597504"/>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患者様のご来院を決心された背景やご事情などを教えてください</a:t>
            </a:r>
            <a:r>
              <a:rPr lang="en-US" altLang="ja-JP" sz="800" dirty="0"/>
              <a:t>(</a:t>
            </a:r>
            <a:r>
              <a:rPr lang="ja-JP" altLang="en-US" sz="800" dirty="0"/>
              <a:t>結婚式が近い、鏡で見たときにずっと気になっている、食事が上手く摂れないなど</a:t>
            </a:r>
            <a:r>
              <a:rPr lang="en-US" altLang="ja-JP" sz="800" dirty="0"/>
              <a:t>)</a:t>
            </a:r>
            <a:r>
              <a:rPr lang="ja-JP" altLang="en-US" sz="800" dirty="0"/>
              <a:t>　　　　　　　　　　　　　　</a:t>
            </a:r>
            <a:r>
              <a:rPr lang="en-US" altLang="ja-JP" sz="800" dirty="0"/>
              <a:t>【</a:t>
            </a:r>
            <a:r>
              <a:rPr lang="ja-JP" altLang="en-US" sz="800" dirty="0"/>
              <a:t>例：結婚式が近い、鏡で見たときにずっと気になっている、食事が上手く摂れないなど</a:t>
            </a:r>
            <a:r>
              <a:rPr lang="en-US" altLang="ja-JP" sz="800" dirty="0"/>
              <a:t>】</a:t>
            </a:r>
            <a:endParaRPr lang="ja-JP" altLang="en-US" sz="800" dirty="0"/>
          </a:p>
        </p:txBody>
      </p:sp>
      <p:sp>
        <p:nvSpPr>
          <p:cNvPr id="8" name="テキスト プレースホルダー 51">
            <a:extLst>
              <a:ext uri="{FF2B5EF4-FFF2-40B4-BE49-F238E27FC236}">
                <a16:creationId xmlns:a16="http://schemas.microsoft.com/office/drawing/2014/main" id="{1A07BEBF-6409-D359-3EB6-5408AC1141E0}"/>
              </a:ext>
            </a:extLst>
          </p:cNvPr>
          <p:cNvSpPr>
            <a:spLocks noGrp="1"/>
          </p:cNvSpPr>
          <p:nvPr>
            <p:ph type="body" sz="quarter" idx="12" hasCustomPrompt="1"/>
          </p:nvPr>
        </p:nvSpPr>
        <p:spPr>
          <a:xfrm>
            <a:off x="1659194" y="1889210"/>
            <a:ext cx="7482964" cy="616524"/>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カウンセリング時に、何か患者様から特別なご希望をうかがっていればご記載ください</a:t>
            </a:r>
            <a:r>
              <a:rPr lang="en-US" altLang="ja-JP" sz="800" dirty="0"/>
              <a:t>(</a:t>
            </a:r>
            <a:r>
              <a:rPr lang="ja-JP" altLang="en-US" sz="800" dirty="0"/>
              <a:t>歯を抜きたくない、入れ歯は嫌だ、保険治療で行いたいなど</a:t>
            </a:r>
            <a:r>
              <a:rPr lang="en-US" altLang="ja-JP" sz="800" dirty="0"/>
              <a:t>)</a:t>
            </a:r>
            <a:r>
              <a:rPr lang="ja-JP" altLang="en-US" sz="800" dirty="0"/>
              <a:t>　　　　　　　　　　　　　　　　</a:t>
            </a:r>
            <a:r>
              <a:rPr lang="en-US" altLang="ja-JP" sz="800" dirty="0"/>
              <a:t>【</a:t>
            </a:r>
            <a:r>
              <a:rPr lang="ja-JP" altLang="en-US" sz="800" dirty="0"/>
              <a:t>例：歯を抜きたくない、入れ歯は嫌だ、保険治療で行いたいなど</a:t>
            </a:r>
            <a:r>
              <a:rPr lang="en-US" altLang="ja-JP" sz="800" dirty="0"/>
              <a:t>】</a:t>
            </a:r>
            <a:endParaRPr lang="ja-JP" altLang="en-US" sz="800" dirty="0"/>
          </a:p>
        </p:txBody>
      </p:sp>
      <p:sp>
        <p:nvSpPr>
          <p:cNvPr id="9" name="テキスト プレースホルダー 51">
            <a:extLst>
              <a:ext uri="{FF2B5EF4-FFF2-40B4-BE49-F238E27FC236}">
                <a16:creationId xmlns:a16="http://schemas.microsoft.com/office/drawing/2014/main" id="{EE6B85C6-A8FC-AF24-88F6-6D26E3F66F1B}"/>
              </a:ext>
            </a:extLst>
          </p:cNvPr>
          <p:cNvSpPr>
            <a:spLocks noGrp="1"/>
          </p:cNvSpPr>
          <p:nvPr>
            <p:ph type="body" sz="quarter" idx="13" hasCustomPrompt="1"/>
          </p:nvPr>
        </p:nvSpPr>
        <p:spPr>
          <a:xfrm>
            <a:off x="1659194" y="2527529"/>
            <a:ext cx="7482964" cy="624496"/>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貴院の治療のこだわりやアピールポイントがあればご記載ください　　　　　　　　　　　　　　　　　　　　　　　　　　　　　　　　　　　　　　　　　　　　　　　</a:t>
            </a:r>
            <a:r>
              <a:rPr lang="en-US" altLang="ja-JP" sz="800" dirty="0"/>
              <a:t>【</a:t>
            </a:r>
            <a:r>
              <a:rPr lang="ja-JP" altLang="en-US" sz="800" dirty="0"/>
              <a:t>例：セラミックの接着にはこだわっており、二種類のセメントを用いて強度を高めている</a:t>
            </a:r>
            <a:r>
              <a:rPr lang="en-US" altLang="ja-JP" sz="800" dirty="0"/>
              <a:t>】</a:t>
            </a:r>
            <a:endParaRPr lang="ja-JP" altLang="en-US" sz="800" dirty="0"/>
          </a:p>
        </p:txBody>
      </p:sp>
      <p:sp>
        <p:nvSpPr>
          <p:cNvPr id="10" name="テキスト プレースホルダー 51">
            <a:extLst>
              <a:ext uri="{FF2B5EF4-FFF2-40B4-BE49-F238E27FC236}">
                <a16:creationId xmlns:a16="http://schemas.microsoft.com/office/drawing/2014/main" id="{04C4DCF2-D91A-618D-9111-8CDCFDC24776}"/>
              </a:ext>
            </a:extLst>
          </p:cNvPr>
          <p:cNvSpPr>
            <a:spLocks noGrp="1"/>
          </p:cNvSpPr>
          <p:nvPr>
            <p:ph type="body" sz="quarter" idx="14" hasCustomPrompt="1"/>
          </p:nvPr>
        </p:nvSpPr>
        <p:spPr>
          <a:xfrm>
            <a:off x="1659194" y="3163045"/>
            <a:ext cx="7482964" cy="630334"/>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他にも処置した治療があれば、治療の流れとともにご記載ください（矯正前のクリーニングなど）　　　　　　　　　　　　　　　　　　　　　　　　　　　　　　　　　　　</a:t>
            </a:r>
            <a:r>
              <a:rPr lang="en-US" altLang="ja-JP" sz="800" dirty="0"/>
              <a:t>【</a:t>
            </a:r>
            <a:r>
              <a:rPr lang="ja-JP" altLang="en-US" sz="800" dirty="0"/>
              <a:t>例：矯正前には虫歯の検診とクリーニングをおこなっています</a:t>
            </a:r>
            <a:r>
              <a:rPr lang="en-US" altLang="ja-JP" sz="800" dirty="0"/>
              <a:t>】</a:t>
            </a:r>
            <a:endParaRPr lang="ja-JP" altLang="en-US" sz="800" dirty="0"/>
          </a:p>
        </p:txBody>
      </p:sp>
      <p:sp>
        <p:nvSpPr>
          <p:cNvPr id="11" name="テキスト プレースホルダー 51">
            <a:extLst>
              <a:ext uri="{FF2B5EF4-FFF2-40B4-BE49-F238E27FC236}">
                <a16:creationId xmlns:a16="http://schemas.microsoft.com/office/drawing/2014/main" id="{F81D4DA3-D8E1-13DE-389B-6DCB3D6BE051}"/>
              </a:ext>
            </a:extLst>
          </p:cNvPr>
          <p:cNvSpPr>
            <a:spLocks noGrp="1"/>
          </p:cNvSpPr>
          <p:nvPr>
            <p:ph type="body" sz="quarter" idx="15" hasCustomPrompt="1"/>
          </p:nvPr>
        </p:nvSpPr>
        <p:spPr>
          <a:xfrm>
            <a:off x="1659194" y="3815174"/>
            <a:ext cx="7482964" cy="609367"/>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治療を終えた患者様からポジティブな感想や感謝の言葉をいただいていれば、ぜひこちらにご記入ください</a:t>
            </a:r>
            <a:r>
              <a:rPr lang="en-US" altLang="ja-JP" sz="800" dirty="0"/>
              <a:t>(</a:t>
            </a:r>
            <a:r>
              <a:rPr lang="ja-JP" altLang="en-US" sz="800" dirty="0"/>
              <a:t>「しっかり噛めるようになった」「歯が綺麗になって嬉しい」など</a:t>
            </a:r>
            <a:r>
              <a:rPr lang="en-US" altLang="ja-JP" sz="800" dirty="0"/>
              <a:t>)</a:t>
            </a:r>
            <a:r>
              <a:rPr lang="ja-JP" altLang="en-US" sz="800" dirty="0"/>
              <a:t>　　　　　　　　　　　　　　</a:t>
            </a:r>
            <a:r>
              <a:rPr lang="en-US" altLang="ja-JP" sz="800" dirty="0"/>
              <a:t>【</a:t>
            </a:r>
            <a:r>
              <a:rPr lang="ja-JP" altLang="en-US" sz="800" dirty="0"/>
              <a:t>例：「しっかり噛めるようになった」「歯が綺麗になって嬉しい」など</a:t>
            </a:r>
            <a:r>
              <a:rPr lang="en-US" altLang="ja-JP" sz="800" dirty="0"/>
              <a:t>】</a:t>
            </a:r>
            <a:endParaRPr lang="ja-JP" altLang="en-US" sz="800" dirty="0"/>
          </a:p>
        </p:txBody>
      </p:sp>
      <p:sp>
        <p:nvSpPr>
          <p:cNvPr id="12" name="テキスト プレースホルダー 51">
            <a:extLst>
              <a:ext uri="{FF2B5EF4-FFF2-40B4-BE49-F238E27FC236}">
                <a16:creationId xmlns:a16="http://schemas.microsoft.com/office/drawing/2014/main" id="{EAE3CB00-8C2B-BEBA-C541-9A481A5E923F}"/>
              </a:ext>
            </a:extLst>
          </p:cNvPr>
          <p:cNvSpPr>
            <a:spLocks noGrp="1"/>
          </p:cNvSpPr>
          <p:nvPr>
            <p:ph type="body" sz="quarter" idx="16" hasCustomPrompt="1"/>
          </p:nvPr>
        </p:nvSpPr>
        <p:spPr>
          <a:xfrm>
            <a:off x="1666394" y="4446207"/>
            <a:ext cx="7482964" cy="609367"/>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患者様が治療後も貴院にご通院されている理由や保定装置の有無などをご記載ください</a:t>
            </a:r>
            <a:r>
              <a:rPr lang="en-US" altLang="ja-JP" sz="800" dirty="0"/>
              <a:t>(</a:t>
            </a:r>
            <a:r>
              <a:rPr lang="ja-JP" altLang="en-US" sz="800" dirty="0"/>
              <a:t>メンテナンス、歯科検診など</a:t>
            </a:r>
            <a:r>
              <a:rPr lang="en-US" altLang="ja-JP" sz="800" dirty="0"/>
              <a:t>)</a:t>
            </a:r>
            <a:r>
              <a:rPr lang="ja-JP" altLang="en-US" sz="800" dirty="0"/>
              <a:t>　　　　　　　　　　　　　　　　　　　　　　　　　　　　</a:t>
            </a:r>
            <a:r>
              <a:rPr lang="en-US" altLang="ja-JP" sz="800" dirty="0"/>
              <a:t>【</a:t>
            </a:r>
            <a:r>
              <a:rPr lang="ja-JP" altLang="en-US" sz="800" dirty="0"/>
              <a:t>例：メンテナンス、歯科検診など</a:t>
            </a:r>
            <a:r>
              <a:rPr lang="en-US" altLang="ja-JP" sz="800" dirty="0"/>
              <a:t>】</a:t>
            </a:r>
            <a:endParaRPr lang="ja-JP" altLang="en-US" sz="800" dirty="0"/>
          </a:p>
        </p:txBody>
      </p:sp>
      <p:sp>
        <p:nvSpPr>
          <p:cNvPr id="13" name="テキスト プレースホルダー 51">
            <a:extLst>
              <a:ext uri="{FF2B5EF4-FFF2-40B4-BE49-F238E27FC236}">
                <a16:creationId xmlns:a16="http://schemas.microsoft.com/office/drawing/2014/main" id="{82A1AA33-FD03-3519-A1E6-23B13B40BE82}"/>
              </a:ext>
            </a:extLst>
          </p:cNvPr>
          <p:cNvSpPr>
            <a:spLocks noGrp="1"/>
          </p:cNvSpPr>
          <p:nvPr>
            <p:ph type="body" sz="quarter" idx="17" hasCustomPrompt="1"/>
          </p:nvPr>
        </p:nvSpPr>
        <p:spPr>
          <a:xfrm>
            <a:off x="1659194" y="5088194"/>
            <a:ext cx="7482964" cy="623568"/>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この症例でのアピールポイントをご記載ください。また、治療に関しての補足情報や、症例画像に対するコメント等もこちらにご記載ください。　　　　　　　　　　　　　　　　　　　　　　</a:t>
            </a:r>
            <a:r>
              <a:rPr lang="en-US" altLang="ja-JP" sz="800" dirty="0"/>
              <a:t>【</a:t>
            </a:r>
            <a:r>
              <a:rPr lang="ja-JP" altLang="en-US" sz="800" dirty="0"/>
              <a:t>例：当院では事前の診断で</a:t>
            </a:r>
            <a:r>
              <a:rPr lang="en-US" altLang="ja-JP" sz="800" dirty="0"/>
              <a:t>CT</a:t>
            </a:r>
            <a:r>
              <a:rPr lang="ja-JP" altLang="en-US" sz="800" dirty="0"/>
              <a:t>を用いた画像を使って患者様にわかりやすく説明しています。、今回のセラミックは</a:t>
            </a:r>
            <a:r>
              <a:rPr lang="en-US" altLang="ja-JP" sz="800" dirty="0"/>
              <a:t>E</a:t>
            </a:r>
            <a:r>
              <a:rPr lang="ja-JP" altLang="en-US" sz="800" dirty="0"/>
              <a:t>ー</a:t>
            </a:r>
            <a:r>
              <a:rPr lang="en-US" altLang="ja-JP" sz="800" dirty="0"/>
              <a:t>Max</a:t>
            </a:r>
            <a:r>
              <a:rPr lang="ja-JP" altLang="en-US" sz="800" dirty="0"/>
              <a:t>を使用しました、画像は中心を揃えてください。 </a:t>
            </a:r>
            <a:r>
              <a:rPr lang="en-US" altLang="ja-JP" sz="800" dirty="0"/>
              <a:t>】</a:t>
            </a:r>
            <a:endParaRPr lang="ja-JP" altLang="en-US" sz="800" dirty="0"/>
          </a:p>
        </p:txBody>
      </p:sp>
      <p:sp>
        <p:nvSpPr>
          <p:cNvPr id="14" name="テキスト プレースホルダー 51">
            <a:extLst>
              <a:ext uri="{FF2B5EF4-FFF2-40B4-BE49-F238E27FC236}">
                <a16:creationId xmlns:a16="http://schemas.microsoft.com/office/drawing/2014/main" id="{9EE3E59B-5687-59CC-FAC4-7FC59A06F7DE}"/>
              </a:ext>
            </a:extLst>
          </p:cNvPr>
          <p:cNvSpPr>
            <a:spLocks noGrp="1"/>
          </p:cNvSpPr>
          <p:nvPr>
            <p:ph type="body" sz="quarter" idx="18" hasCustomPrompt="1"/>
          </p:nvPr>
        </p:nvSpPr>
        <p:spPr>
          <a:xfrm>
            <a:off x="1659194" y="632302"/>
            <a:ext cx="7473749" cy="597504"/>
          </a:xfrm>
          <a:prstGeom prst="rect">
            <a:avLst/>
          </a:prstGeom>
        </p:spPr>
        <p:txBody>
          <a:bodyPr lIns="0" tIns="0" rIns="0" bIns="0">
            <a:noAutofit/>
          </a:bodyPr>
          <a:lstStyle>
            <a:lvl1pPr marL="95250" indent="0">
              <a:buFontTx/>
              <a:buNone/>
              <a:defRPr sz="800">
                <a:solidFill>
                  <a:schemeClr val="tx1">
                    <a:lumMod val="50000"/>
                    <a:lumOff val="50000"/>
                  </a:schemeClr>
                </a:solidFill>
                <a:latin typeface="Yu Gothic UI" panose="020B0500000000000000" pitchFamily="50" charset="-128"/>
                <a:ea typeface="Yu Gothic UI" panose="020B0500000000000000" pitchFamily="50" charset="-128"/>
              </a:defRPr>
            </a:lvl1pPr>
          </a:lstStyle>
          <a:p>
            <a:r>
              <a:rPr lang="ja-JP" altLang="en-US" sz="800" dirty="0"/>
              <a:t>上下左右、歯の名称を正確にご記載ください　　　　　　　　　　　　　　　　　　　　　　　　　　　　　　　　　　　　　　　　　　　　　　　　　　　　　</a:t>
            </a:r>
            <a:r>
              <a:rPr lang="en-US" altLang="ja-JP" sz="800" dirty="0"/>
              <a:t>【</a:t>
            </a:r>
            <a:r>
              <a:rPr lang="ja-JP" altLang="en-US" sz="800" dirty="0"/>
              <a:t>例：右下</a:t>
            </a:r>
            <a:r>
              <a:rPr lang="en-US" altLang="ja-JP" sz="800" dirty="0"/>
              <a:t>6</a:t>
            </a:r>
            <a:r>
              <a:rPr lang="ja-JP" altLang="en-US" sz="800" dirty="0"/>
              <a:t>番、全顎、上顎など</a:t>
            </a:r>
            <a:r>
              <a:rPr lang="en-US" altLang="ja-JP" sz="800" dirty="0"/>
              <a:t>】</a:t>
            </a:r>
            <a:endParaRPr lang="ja-JP" altLang="en-US" sz="800" dirty="0"/>
          </a:p>
        </p:txBody>
      </p:sp>
      <p:sp>
        <p:nvSpPr>
          <p:cNvPr id="2" name="楕円 1">
            <a:extLst>
              <a:ext uri="{FF2B5EF4-FFF2-40B4-BE49-F238E27FC236}">
                <a16:creationId xmlns:a16="http://schemas.microsoft.com/office/drawing/2014/main" id="{2444CC23-E964-DE51-AFD8-F5F9E1298839}"/>
              </a:ext>
            </a:extLst>
          </p:cNvPr>
          <p:cNvSpPr/>
          <p:nvPr userDrawn="1"/>
        </p:nvSpPr>
        <p:spPr>
          <a:xfrm>
            <a:off x="93600" y="61226"/>
            <a:ext cx="460800" cy="452597"/>
          </a:xfrm>
          <a:prstGeom prst="ellipse">
            <a:avLst/>
          </a:prstGeom>
          <a:solidFill>
            <a:srgbClr val="2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700" b="1" dirty="0"/>
          </a:p>
        </p:txBody>
      </p:sp>
      <p:sp>
        <p:nvSpPr>
          <p:cNvPr id="15" name="テキスト プレースホルダー 19">
            <a:extLst>
              <a:ext uri="{FF2B5EF4-FFF2-40B4-BE49-F238E27FC236}">
                <a16:creationId xmlns:a16="http://schemas.microsoft.com/office/drawing/2014/main" id="{75B0F5BC-FC8C-225A-303E-EE225B8F25AB}"/>
              </a:ext>
            </a:extLst>
          </p:cNvPr>
          <p:cNvSpPr>
            <a:spLocks noGrp="1"/>
          </p:cNvSpPr>
          <p:nvPr>
            <p:ph type="body" sz="quarter" idx="21" hasCustomPrompt="1"/>
          </p:nvPr>
        </p:nvSpPr>
        <p:spPr>
          <a:xfrm>
            <a:off x="93600" y="61226"/>
            <a:ext cx="460800" cy="452598"/>
          </a:xfrm>
          <a:prstGeom prst="rect">
            <a:avLst/>
          </a:prstGeom>
        </p:spPr>
        <p:txBody>
          <a:bodyPr lIns="0" tIns="0" rIns="0" bIns="0" anchor="ctr">
            <a:noAutofit/>
          </a:bodyPr>
          <a:lstStyle>
            <a:lvl1pPr marL="0" indent="0" algn="ctr">
              <a:lnSpc>
                <a:spcPct val="100000"/>
              </a:lnSpc>
              <a:spcBef>
                <a:spcPts val="0"/>
              </a:spcBef>
              <a:buFontTx/>
              <a:buNone/>
              <a:defRPr sz="800" b="1">
                <a:solidFill>
                  <a:schemeClr val="bg1"/>
                </a:solidFill>
                <a:latin typeface="Yu Gothic UI Semibold" panose="020B0700000000000000" pitchFamily="50" charset="-128"/>
                <a:ea typeface="Yu Gothic UI Semibold" panose="020B0700000000000000" pitchFamily="50" charset="-128"/>
              </a:defRPr>
            </a:lvl1pPr>
          </a:lstStyle>
          <a:p>
            <a:pPr lvl="0"/>
            <a:r>
              <a:rPr kumimoji="1" lang="ja-JP" altLang="en-US" dirty="0"/>
              <a:t>症例</a:t>
            </a:r>
            <a:r>
              <a:rPr kumimoji="1" lang="en-US" altLang="ja-JP" dirty="0"/>
              <a:t>NO</a:t>
            </a:r>
            <a:endParaRPr kumimoji="1" lang="ja-JP" altLang="en-US" dirty="0"/>
          </a:p>
        </p:txBody>
      </p:sp>
    </p:spTree>
    <p:extLst>
      <p:ext uri="{BB962C8B-B14F-4D97-AF65-F5344CB8AC3E}">
        <p14:creationId xmlns:p14="http://schemas.microsoft.com/office/powerpoint/2010/main" val="282185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画像添付フォーム">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C28CEA6-8C0F-29A9-AC48-5AA221DBBFDC}"/>
              </a:ext>
            </a:extLst>
          </p:cNvPr>
          <p:cNvSpPr/>
          <p:nvPr userDrawn="1"/>
        </p:nvSpPr>
        <p:spPr>
          <a:xfrm>
            <a:off x="0" y="0"/>
            <a:ext cx="3974400" cy="2403987"/>
          </a:xfrm>
          <a:prstGeom prst="rect">
            <a:avLst/>
          </a:prstGeom>
          <a:solidFill>
            <a:srgbClr val="FFE599"/>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b"/>
          <a:lstStyle/>
          <a:p>
            <a:pPr algn="l"/>
            <a:r>
              <a:rPr kumimoji="1" lang="ja-JP" altLang="en-US" b="1" dirty="0">
                <a:solidFill>
                  <a:schemeClr val="tx2">
                    <a:lumMod val="50000"/>
                  </a:schemeClr>
                </a:solidFill>
                <a:latin typeface="Yu Gothic UI" panose="020B0500000000000000" pitchFamily="50" charset="-128"/>
                <a:ea typeface="Yu Gothic UI" panose="020B0500000000000000" pitchFamily="50" charset="-128"/>
              </a:rPr>
              <a:t>治療</a:t>
            </a:r>
            <a:r>
              <a:rPr kumimoji="1" lang="ja-JP" altLang="en-US" sz="2000" b="1" dirty="0">
                <a:solidFill>
                  <a:schemeClr val="tx2">
                    <a:lumMod val="50000"/>
                  </a:schemeClr>
                </a:solidFill>
                <a:latin typeface="Yu Gothic UI" panose="020B0500000000000000" pitchFamily="50" charset="-128"/>
                <a:ea typeface="Yu Gothic UI" panose="020B0500000000000000" pitchFamily="50" charset="-128"/>
              </a:rPr>
              <a:t>前</a:t>
            </a:r>
          </a:p>
        </p:txBody>
      </p:sp>
      <p:sp>
        <p:nvSpPr>
          <p:cNvPr id="8" name="正方形/長方形 7">
            <a:extLst>
              <a:ext uri="{FF2B5EF4-FFF2-40B4-BE49-F238E27FC236}">
                <a16:creationId xmlns:a16="http://schemas.microsoft.com/office/drawing/2014/main" id="{6ADEBC99-9CE1-ACD1-6DDA-E640D400A818}"/>
              </a:ext>
            </a:extLst>
          </p:cNvPr>
          <p:cNvSpPr/>
          <p:nvPr userDrawn="1"/>
        </p:nvSpPr>
        <p:spPr>
          <a:xfrm>
            <a:off x="-1" y="2405938"/>
            <a:ext cx="3974401" cy="24039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b"/>
          <a:lstStyle/>
          <a:p>
            <a:pPr algn="l"/>
            <a:r>
              <a:rPr kumimoji="1" lang="ja-JP" altLang="en-US" b="1" dirty="0">
                <a:solidFill>
                  <a:schemeClr val="tx2">
                    <a:lumMod val="50000"/>
                  </a:schemeClr>
                </a:solidFill>
                <a:latin typeface="Yu Gothic UI" panose="020B0500000000000000" pitchFamily="50" charset="-128"/>
                <a:ea typeface="Yu Gothic UI" panose="020B0500000000000000" pitchFamily="50" charset="-128"/>
              </a:rPr>
              <a:t>治療</a:t>
            </a:r>
            <a:r>
              <a:rPr kumimoji="1" lang="ja-JP" altLang="en-US" sz="2000" b="1" dirty="0">
                <a:solidFill>
                  <a:schemeClr val="tx2">
                    <a:lumMod val="50000"/>
                  </a:schemeClr>
                </a:solidFill>
                <a:latin typeface="Yu Gothic UI" panose="020B0500000000000000" pitchFamily="50" charset="-128"/>
                <a:ea typeface="Yu Gothic UI" panose="020B0500000000000000" pitchFamily="50" charset="-128"/>
              </a:rPr>
              <a:t>後</a:t>
            </a:r>
          </a:p>
        </p:txBody>
      </p:sp>
      <p:sp>
        <p:nvSpPr>
          <p:cNvPr id="10" name="正方形/長方形 9">
            <a:extLst>
              <a:ext uri="{FF2B5EF4-FFF2-40B4-BE49-F238E27FC236}">
                <a16:creationId xmlns:a16="http://schemas.microsoft.com/office/drawing/2014/main" id="{73597CCD-68A2-D554-144F-23283B721BE3}"/>
              </a:ext>
            </a:extLst>
          </p:cNvPr>
          <p:cNvSpPr/>
          <p:nvPr userDrawn="1"/>
        </p:nvSpPr>
        <p:spPr>
          <a:xfrm>
            <a:off x="3974400" y="2403986"/>
            <a:ext cx="3960000" cy="2403987"/>
          </a:xfrm>
          <a:prstGeom prst="rect">
            <a:avLst/>
          </a:prstGeom>
          <a:solidFill>
            <a:srgbClr val="FFE599"/>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b"/>
          <a:lstStyle/>
          <a:p>
            <a:pPr algn="l"/>
            <a:r>
              <a:rPr kumimoji="1" lang="ja-JP" altLang="en-US" b="1" dirty="0">
                <a:solidFill>
                  <a:schemeClr val="tx2">
                    <a:lumMod val="50000"/>
                  </a:schemeClr>
                </a:solidFill>
                <a:latin typeface="Yu Gothic UI" panose="020B0500000000000000" pitchFamily="50" charset="-128"/>
                <a:ea typeface="Yu Gothic UI" panose="020B0500000000000000" pitchFamily="50" charset="-128"/>
              </a:rPr>
              <a:t>その他</a:t>
            </a:r>
          </a:p>
        </p:txBody>
      </p:sp>
      <p:sp>
        <p:nvSpPr>
          <p:cNvPr id="5" name="正方形/長方形 4">
            <a:extLst>
              <a:ext uri="{FF2B5EF4-FFF2-40B4-BE49-F238E27FC236}">
                <a16:creationId xmlns:a16="http://schemas.microsoft.com/office/drawing/2014/main" id="{66587369-ACD7-2FA2-4D65-2E906BE5F88C}"/>
              </a:ext>
            </a:extLst>
          </p:cNvPr>
          <p:cNvSpPr/>
          <p:nvPr userDrawn="1"/>
        </p:nvSpPr>
        <p:spPr>
          <a:xfrm>
            <a:off x="3974400" y="0"/>
            <a:ext cx="3960000" cy="24039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b"/>
          <a:lstStyle/>
          <a:p>
            <a:pPr algn="l"/>
            <a:r>
              <a:rPr kumimoji="1" lang="ja-JP" altLang="en-US" b="1" dirty="0">
                <a:solidFill>
                  <a:schemeClr val="tx2">
                    <a:lumMod val="50000"/>
                  </a:schemeClr>
                </a:solidFill>
                <a:latin typeface="Yu Gothic UI" panose="020B0500000000000000" pitchFamily="50" charset="-128"/>
                <a:ea typeface="Yu Gothic UI" panose="020B0500000000000000" pitchFamily="50" charset="-128"/>
              </a:rPr>
              <a:t>治療</a:t>
            </a:r>
            <a:r>
              <a:rPr kumimoji="1" lang="ja-JP" altLang="en-US" sz="2000" b="1" dirty="0">
                <a:solidFill>
                  <a:schemeClr val="tx2">
                    <a:lumMod val="50000"/>
                  </a:schemeClr>
                </a:solidFill>
                <a:latin typeface="Yu Gothic UI" panose="020B0500000000000000" pitchFamily="50" charset="-128"/>
                <a:ea typeface="Yu Gothic UI" panose="020B0500000000000000" pitchFamily="50" charset="-128"/>
              </a:rPr>
              <a:t>中</a:t>
            </a:r>
          </a:p>
        </p:txBody>
      </p:sp>
      <p:sp>
        <p:nvSpPr>
          <p:cNvPr id="3" name="スライド番号プレースホルダー 2">
            <a:extLst>
              <a:ext uri="{FF2B5EF4-FFF2-40B4-BE49-F238E27FC236}">
                <a16:creationId xmlns:a16="http://schemas.microsoft.com/office/drawing/2014/main" id="{23488A58-0F4D-19F9-C107-2E2070FBB64D}"/>
              </a:ext>
            </a:extLst>
          </p:cNvPr>
          <p:cNvSpPr>
            <a:spLocks noGrp="1"/>
          </p:cNvSpPr>
          <p:nvPr>
            <p:ph type="sldNum" idx="10"/>
          </p:nvPr>
        </p:nvSpPr>
        <p:spPr>
          <a:xfrm>
            <a:off x="8222013" y="5389697"/>
            <a:ext cx="293400" cy="230700"/>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graphicFrame>
        <p:nvGraphicFramePr>
          <p:cNvPr id="6" name="Google Shape;129;g1c5eebf84d5_0_0">
            <a:extLst>
              <a:ext uri="{FF2B5EF4-FFF2-40B4-BE49-F238E27FC236}">
                <a16:creationId xmlns:a16="http://schemas.microsoft.com/office/drawing/2014/main" id="{1B8E852E-2409-E19B-6DC5-B20148181CE2}"/>
              </a:ext>
            </a:extLst>
          </p:cNvPr>
          <p:cNvGraphicFramePr/>
          <p:nvPr userDrawn="1">
            <p:extLst>
              <p:ext uri="{D42A27DB-BD31-4B8C-83A1-F6EECF244321}">
                <p14:modId xmlns:p14="http://schemas.microsoft.com/office/powerpoint/2010/main" val="536091820"/>
              </p:ext>
            </p:extLst>
          </p:nvPr>
        </p:nvGraphicFramePr>
        <p:xfrm>
          <a:off x="495375" y="78231"/>
          <a:ext cx="3264450" cy="2103525"/>
        </p:xfrm>
        <a:graphic>
          <a:graphicData uri="http://schemas.openxmlformats.org/drawingml/2006/table">
            <a:tbl>
              <a:tblPr>
                <a:noFill/>
                <a:tableStyleId>{CF34B773-9C25-4124-9627-43E50B40AF72}</a:tableStyleId>
              </a:tblPr>
              <a:tblGrid>
                <a:gridCol w="1088150">
                  <a:extLst>
                    <a:ext uri="{9D8B030D-6E8A-4147-A177-3AD203B41FA5}">
                      <a16:colId xmlns:a16="http://schemas.microsoft.com/office/drawing/2014/main" val="20000"/>
                    </a:ext>
                  </a:extLst>
                </a:gridCol>
                <a:gridCol w="1088150">
                  <a:extLst>
                    <a:ext uri="{9D8B030D-6E8A-4147-A177-3AD203B41FA5}">
                      <a16:colId xmlns:a16="http://schemas.microsoft.com/office/drawing/2014/main" val="20001"/>
                    </a:ext>
                  </a:extLst>
                </a:gridCol>
                <a:gridCol w="1088150">
                  <a:extLst>
                    <a:ext uri="{9D8B030D-6E8A-4147-A177-3AD203B41FA5}">
                      <a16:colId xmlns:a16="http://schemas.microsoft.com/office/drawing/2014/main" val="20002"/>
                    </a:ext>
                  </a:extLst>
                </a:gridCol>
              </a:tblGrid>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1"/>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12" name="正方形/長方形 11">
            <a:extLst>
              <a:ext uri="{FF2B5EF4-FFF2-40B4-BE49-F238E27FC236}">
                <a16:creationId xmlns:a16="http://schemas.microsoft.com/office/drawing/2014/main" id="{2D2DC1BE-DE6D-6DDF-D671-E8F5D4D84477}"/>
              </a:ext>
            </a:extLst>
          </p:cNvPr>
          <p:cNvSpPr/>
          <p:nvPr userDrawn="1"/>
        </p:nvSpPr>
        <p:spPr>
          <a:xfrm>
            <a:off x="-2" y="4809925"/>
            <a:ext cx="9144002" cy="905075"/>
          </a:xfrm>
          <a:prstGeom prst="rect">
            <a:avLst/>
          </a:prstGeom>
          <a:no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24">
            <a:extLst>
              <a:ext uri="{FF2B5EF4-FFF2-40B4-BE49-F238E27FC236}">
                <a16:creationId xmlns:a16="http://schemas.microsoft.com/office/drawing/2014/main" id="{4995C7E4-D5EF-EED2-9595-A521A1E4EFDC}"/>
              </a:ext>
            </a:extLst>
          </p:cNvPr>
          <p:cNvSpPr>
            <a:spLocks noGrp="1"/>
          </p:cNvSpPr>
          <p:nvPr>
            <p:ph type="body" sz="quarter" idx="11" hasCustomPrompt="1"/>
          </p:nvPr>
        </p:nvSpPr>
        <p:spPr>
          <a:xfrm>
            <a:off x="4" y="4809925"/>
            <a:ext cx="9143996" cy="914400"/>
          </a:xfrm>
          <a:prstGeom prst="rect">
            <a:avLst/>
          </a:prstGeom>
        </p:spPr>
        <p:txBody>
          <a:bodyPr lIns="0" tIns="0" rIns="0" bIns="0">
            <a:normAutofit/>
          </a:bodyPr>
          <a:lstStyle>
            <a:lvl1pPr marL="95250" indent="0">
              <a:buFontTx/>
              <a:buNone/>
              <a:defRPr sz="1050" b="1" spc="300">
                <a:solidFill>
                  <a:schemeClr val="tx1">
                    <a:lumMod val="50000"/>
                    <a:lumOff val="50000"/>
                  </a:schemeClr>
                </a:solidFill>
                <a:latin typeface="Yu Gothic UI" panose="020B0500000000000000" pitchFamily="50" charset="-128"/>
                <a:ea typeface="Yu Gothic UI" panose="020B0500000000000000" pitchFamily="50" charset="-128"/>
              </a:defRPr>
            </a:lvl1pPr>
          </a:lstStyle>
          <a:p>
            <a:pPr lvl="0"/>
            <a:r>
              <a:rPr kumimoji="1" lang="ja-JP" altLang="en-US" dirty="0"/>
              <a:t>画像加工や使用画像に関してご希望が御座いましたらこちらにご記入ください。　</a:t>
            </a:r>
            <a:endParaRPr kumimoji="1" lang="en-US" altLang="ja-JP" dirty="0"/>
          </a:p>
        </p:txBody>
      </p:sp>
      <p:sp>
        <p:nvSpPr>
          <p:cNvPr id="14" name="図プレースホルダー 26">
            <a:extLst>
              <a:ext uri="{FF2B5EF4-FFF2-40B4-BE49-F238E27FC236}">
                <a16:creationId xmlns:a16="http://schemas.microsoft.com/office/drawing/2014/main" id="{C1D78980-71DA-8B70-BFE4-4EBAA03F873E}"/>
              </a:ext>
            </a:extLst>
          </p:cNvPr>
          <p:cNvSpPr>
            <a:spLocks noGrp="1"/>
          </p:cNvSpPr>
          <p:nvPr>
            <p:ph type="pic" sz="quarter" idx="12" hasCustomPrompt="1"/>
          </p:nvPr>
        </p:nvSpPr>
        <p:spPr>
          <a:xfrm>
            <a:off x="500604" y="7801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5" name="図プレースホルダー 26">
            <a:extLst>
              <a:ext uri="{FF2B5EF4-FFF2-40B4-BE49-F238E27FC236}">
                <a16:creationId xmlns:a16="http://schemas.microsoft.com/office/drawing/2014/main" id="{2FC2C5A3-81EA-598B-8893-3D47A5C6E557}"/>
              </a:ext>
            </a:extLst>
          </p:cNvPr>
          <p:cNvSpPr>
            <a:spLocks noGrp="1"/>
          </p:cNvSpPr>
          <p:nvPr>
            <p:ph type="pic" sz="quarter" idx="13" hasCustomPrompt="1"/>
          </p:nvPr>
        </p:nvSpPr>
        <p:spPr>
          <a:xfrm>
            <a:off x="1584470" y="7801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6" name="図プレースホルダー 26">
            <a:extLst>
              <a:ext uri="{FF2B5EF4-FFF2-40B4-BE49-F238E27FC236}">
                <a16:creationId xmlns:a16="http://schemas.microsoft.com/office/drawing/2014/main" id="{91300ADA-BB6C-E7C7-02DD-20F67DBB1D55}"/>
              </a:ext>
            </a:extLst>
          </p:cNvPr>
          <p:cNvSpPr>
            <a:spLocks noGrp="1"/>
          </p:cNvSpPr>
          <p:nvPr>
            <p:ph type="pic" sz="quarter" idx="14" hasCustomPrompt="1"/>
          </p:nvPr>
        </p:nvSpPr>
        <p:spPr>
          <a:xfrm>
            <a:off x="2680644" y="78016"/>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7" name="図プレースホルダー 26">
            <a:extLst>
              <a:ext uri="{FF2B5EF4-FFF2-40B4-BE49-F238E27FC236}">
                <a16:creationId xmlns:a16="http://schemas.microsoft.com/office/drawing/2014/main" id="{2CBD9567-FDD2-E91D-D44F-C8C07A33D77D}"/>
              </a:ext>
            </a:extLst>
          </p:cNvPr>
          <p:cNvSpPr>
            <a:spLocks noGrp="1"/>
          </p:cNvSpPr>
          <p:nvPr>
            <p:ph type="pic" sz="quarter" idx="15" hasCustomPrompt="1"/>
          </p:nvPr>
        </p:nvSpPr>
        <p:spPr>
          <a:xfrm>
            <a:off x="500604" y="779736"/>
            <a:ext cx="1071563" cy="690562"/>
          </a:xfrm>
          <a:prstGeom prst="rect">
            <a:avLst/>
          </a:prstGeom>
        </p:spPr>
        <p:txBody>
          <a:bodyPr anchor="t">
            <a:no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p:txBody>
      </p:sp>
      <p:sp>
        <p:nvSpPr>
          <p:cNvPr id="18" name="図プレースホルダー 26">
            <a:extLst>
              <a:ext uri="{FF2B5EF4-FFF2-40B4-BE49-F238E27FC236}">
                <a16:creationId xmlns:a16="http://schemas.microsoft.com/office/drawing/2014/main" id="{941ECF81-48B5-86C6-C2C6-493125E02C10}"/>
              </a:ext>
            </a:extLst>
          </p:cNvPr>
          <p:cNvSpPr>
            <a:spLocks noGrp="1"/>
          </p:cNvSpPr>
          <p:nvPr>
            <p:ph type="pic" sz="quarter" idx="16" hasCustomPrompt="1"/>
          </p:nvPr>
        </p:nvSpPr>
        <p:spPr>
          <a:xfrm>
            <a:off x="1584470" y="77973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9" name="図プレースホルダー 26">
            <a:extLst>
              <a:ext uri="{FF2B5EF4-FFF2-40B4-BE49-F238E27FC236}">
                <a16:creationId xmlns:a16="http://schemas.microsoft.com/office/drawing/2014/main" id="{37D20F6E-FD28-3998-365D-DEA0C72A95EE}"/>
              </a:ext>
            </a:extLst>
          </p:cNvPr>
          <p:cNvSpPr>
            <a:spLocks noGrp="1"/>
          </p:cNvSpPr>
          <p:nvPr>
            <p:ph type="pic" sz="quarter" idx="17" hasCustomPrompt="1"/>
          </p:nvPr>
        </p:nvSpPr>
        <p:spPr>
          <a:xfrm>
            <a:off x="2680644" y="77973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20" name="図プレースホルダー 26">
            <a:extLst>
              <a:ext uri="{FF2B5EF4-FFF2-40B4-BE49-F238E27FC236}">
                <a16:creationId xmlns:a16="http://schemas.microsoft.com/office/drawing/2014/main" id="{90EC0C04-7F5A-EF62-11B4-59009C261871}"/>
              </a:ext>
            </a:extLst>
          </p:cNvPr>
          <p:cNvSpPr>
            <a:spLocks noGrp="1"/>
          </p:cNvSpPr>
          <p:nvPr>
            <p:ph type="pic" sz="quarter" idx="18" hasCustomPrompt="1"/>
          </p:nvPr>
        </p:nvSpPr>
        <p:spPr>
          <a:xfrm>
            <a:off x="500604"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21" name="図プレースホルダー 26">
            <a:extLst>
              <a:ext uri="{FF2B5EF4-FFF2-40B4-BE49-F238E27FC236}">
                <a16:creationId xmlns:a16="http://schemas.microsoft.com/office/drawing/2014/main" id="{A549ACC3-80DC-A04E-C53E-13D0EBFD0DC8}"/>
              </a:ext>
            </a:extLst>
          </p:cNvPr>
          <p:cNvSpPr>
            <a:spLocks noGrp="1"/>
          </p:cNvSpPr>
          <p:nvPr>
            <p:ph type="pic" sz="quarter" idx="19" hasCustomPrompt="1"/>
          </p:nvPr>
        </p:nvSpPr>
        <p:spPr>
          <a:xfrm>
            <a:off x="1584470"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22" name="図プレースホルダー 26">
            <a:extLst>
              <a:ext uri="{FF2B5EF4-FFF2-40B4-BE49-F238E27FC236}">
                <a16:creationId xmlns:a16="http://schemas.microsoft.com/office/drawing/2014/main" id="{1B42C3F5-C921-3419-6958-4FF4F6F0FFA6}"/>
              </a:ext>
            </a:extLst>
          </p:cNvPr>
          <p:cNvSpPr>
            <a:spLocks noGrp="1"/>
          </p:cNvSpPr>
          <p:nvPr>
            <p:ph type="pic" sz="quarter" idx="20" hasCustomPrompt="1"/>
          </p:nvPr>
        </p:nvSpPr>
        <p:spPr>
          <a:xfrm>
            <a:off x="2680644"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80" name="正方形/長方形 79">
            <a:extLst>
              <a:ext uri="{FF2B5EF4-FFF2-40B4-BE49-F238E27FC236}">
                <a16:creationId xmlns:a16="http://schemas.microsoft.com/office/drawing/2014/main" id="{E87DE16A-F7A6-E49E-18D1-8C625E24094B}"/>
              </a:ext>
            </a:extLst>
          </p:cNvPr>
          <p:cNvSpPr/>
          <p:nvPr userDrawn="1"/>
        </p:nvSpPr>
        <p:spPr>
          <a:xfrm>
            <a:off x="7959011" y="5239"/>
            <a:ext cx="1184990" cy="4802734"/>
          </a:xfrm>
          <a:prstGeom prst="rect">
            <a:avLst/>
          </a:prstGeom>
          <a:solidFill>
            <a:srgbClr val="ED4F44"/>
          </a:solid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l">
              <a:lnSpc>
                <a:spcPct val="150000"/>
              </a:lnSpc>
            </a:pPr>
            <a:endParaRPr kumimoji="1" lang="ja-JP" altLang="en-US" sz="800" b="1" dirty="0"/>
          </a:p>
        </p:txBody>
      </p:sp>
      <p:sp>
        <p:nvSpPr>
          <p:cNvPr id="81" name="テキスト ボックス 80">
            <a:extLst>
              <a:ext uri="{FF2B5EF4-FFF2-40B4-BE49-F238E27FC236}">
                <a16:creationId xmlns:a16="http://schemas.microsoft.com/office/drawing/2014/main" id="{048DB1D3-B873-1C56-43B9-E63AADAF3794}"/>
              </a:ext>
            </a:extLst>
          </p:cNvPr>
          <p:cNvSpPr txBox="1"/>
          <p:nvPr userDrawn="1"/>
        </p:nvSpPr>
        <p:spPr>
          <a:xfrm>
            <a:off x="381755" y="2183707"/>
            <a:ext cx="3770584" cy="200055"/>
          </a:xfrm>
          <a:prstGeom prst="rect">
            <a:avLst/>
          </a:prstGeom>
          <a:noFill/>
        </p:spPr>
        <p:txBody>
          <a:bodyPr wrap="none" rtlCol="0">
            <a:spAutoFit/>
          </a:bodyPr>
          <a:lstStyle/>
          <a:p>
            <a:r>
              <a:rPr kumimoji="1" lang="ja-JP" altLang="en-US" sz="700" b="1" spc="0" dirty="0">
                <a:solidFill>
                  <a:srgbClr val="ED4F44"/>
                </a:solidFill>
                <a:latin typeface="Yu Gothic UI" panose="020B0500000000000000" pitchFamily="50" charset="-128"/>
                <a:ea typeface="Yu Gothic UI" panose="020B0500000000000000" pitchFamily="50" charset="-128"/>
              </a:rPr>
              <a:t>←ココシカ</a:t>
            </a:r>
            <a:r>
              <a:rPr kumimoji="1" lang="en-US" altLang="ja-JP" sz="700" b="1" spc="0" dirty="0">
                <a:solidFill>
                  <a:srgbClr val="ED4F44"/>
                </a:solidFill>
                <a:latin typeface="Yu Gothic UI" panose="020B0500000000000000" pitchFamily="50" charset="-128"/>
                <a:ea typeface="Yu Gothic UI" panose="020B0500000000000000" pitchFamily="50" charset="-128"/>
              </a:rPr>
              <a:t>!</a:t>
            </a:r>
            <a:r>
              <a:rPr kumimoji="1" lang="ja-JP" altLang="en-US" sz="700" b="1" spc="0" dirty="0">
                <a:solidFill>
                  <a:srgbClr val="ED4F44"/>
                </a:solidFill>
                <a:latin typeface="Yu Gothic UI" panose="020B0500000000000000" pitchFamily="50" charset="-128"/>
                <a:ea typeface="Yu Gothic UI" panose="020B0500000000000000" pitchFamily="50" charset="-128"/>
              </a:rPr>
              <a:t>でメインにしたい画像はこの〇を画像の上に乗せてください。</a:t>
            </a:r>
            <a:r>
              <a:rPr kumimoji="1" lang="en-US" altLang="ja-JP" sz="700" b="1" spc="0" dirty="0">
                <a:solidFill>
                  <a:srgbClr val="ED4F44"/>
                </a:solidFill>
                <a:latin typeface="Yu Gothic UI" panose="020B0500000000000000" pitchFamily="50" charset="-128"/>
                <a:ea typeface="Yu Gothic UI" panose="020B0500000000000000" pitchFamily="50" charset="-128"/>
              </a:rPr>
              <a:t>(</a:t>
            </a:r>
            <a:r>
              <a:rPr kumimoji="1" lang="ja-JP" altLang="en-US" sz="700" b="1" spc="0" dirty="0">
                <a:solidFill>
                  <a:srgbClr val="ED4F44"/>
                </a:solidFill>
                <a:latin typeface="Yu Gothic UI" panose="020B0500000000000000" pitchFamily="50" charset="-128"/>
                <a:ea typeface="Yu Gothic UI" panose="020B0500000000000000" pitchFamily="50" charset="-128"/>
              </a:rPr>
              <a:t>治療前、治療後一枚ずつ</a:t>
            </a:r>
            <a:r>
              <a:rPr kumimoji="1" lang="en-US" altLang="ja-JP" sz="700" b="1" spc="0" dirty="0">
                <a:solidFill>
                  <a:srgbClr val="ED4F44"/>
                </a:solidFill>
                <a:latin typeface="Yu Gothic UI" panose="020B0500000000000000" pitchFamily="50" charset="-128"/>
                <a:ea typeface="Yu Gothic UI" panose="020B0500000000000000" pitchFamily="50" charset="-128"/>
              </a:rPr>
              <a:t>)</a:t>
            </a:r>
            <a:endParaRPr kumimoji="1" lang="ja-JP" altLang="en-US" sz="700" b="1" spc="0" dirty="0">
              <a:solidFill>
                <a:srgbClr val="ED4F44"/>
              </a:solidFill>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6FA9B66F-DD7D-EEFC-7BC8-B30C9A1E1C3F}"/>
              </a:ext>
            </a:extLst>
          </p:cNvPr>
          <p:cNvSpPr txBox="1"/>
          <p:nvPr userDrawn="1"/>
        </p:nvSpPr>
        <p:spPr>
          <a:xfrm>
            <a:off x="381755" y="4574144"/>
            <a:ext cx="3770584" cy="200055"/>
          </a:xfrm>
          <a:prstGeom prst="rect">
            <a:avLst/>
          </a:prstGeom>
          <a:noFill/>
        </p:spPr>
        <p:txBody>
          <a:bodyPr wrap="none" rtlCol="0">
            <a:spAutoFit/>
          </a:bodyPr>
          <a:lstStyle/>
          <a:p>
            <a:r>
              <a:rPr kumimoji="1" lang="ja-JP" altLang="en-US" sz="700" b="1" spc="0" dirty="0">
                <a:solidFill>
                  <a:srgbClr val="ED4F44"/>
                </a:solidFill>
                <a:latin typeface="Yu Gothic UI" panose="020B0500000000000000" pitchFamily="50" charset="-128"/>
                <a:ea typeface="Yu Gothic UI" panose="020B0500000000000000" pitchFamily="50" charset="-128"/>
              </a:rPr>
              <a:t>←ココシカ</a:t>
            </a:r>
            <a:r>
              <a:rPr kumimoji="1" lang="en-US" altLang="ja-JP" sz="700" b="1" spc="0" dirty="0">
                <a:solidFill>
                  <a:srgbClr val="ED4F44"/>
                </a:solidFill>
                <a:latin typeface="Yu Gothic UI" panose="020B0500000000000000" pitchFamily="50" charset="-128"/>
                <a:ea typeface="Yu Gothic UI" panose="020B0500000000000000" pitchFamily="50" charset="-128"/>
              </a:rPr>
              <a:t>!</a:t>
            </a:r>
            <a:r>
              <a:rPr kumimoji="1" lang="ja-JP" altLang="en-US" sz="700" b="1" spc="0" dirty="0">
                <a:solidFill>
                  <a:srgbClr val="ED4F44"/>
                </a:solidFill>
                <a:latin typeface="Yu Gothic UI" panose="020B0500000000000000" pitchFamily="50" charset="-128"/>
                <a:ea typeface="Yu Gothic UI" panose="020B0500000000000000" pitchFamily="50" charset="-128"/>
              </a:rPr>
              <a:t>でメインにしたい画像はこの〇を画像の上に乗せてください。</a:t>
            </a:r>
            <a:r>
              <a:rPr kumimoji="1" lang="en-US" altLang="ja-JP" sz="700" b="1" spc="0" dirty="0">
                <a:solidFill>
                  <a:srgbClr val="ED4F44"/>
                </a:solidFill>
                <a:latin typeface="Yu Gothic UI" panose="020B0500000000000000" pitchFamily="50" charset="-128"/>
                <a:ea typeface="Yu Gothic UI" panose="020B0500000000000000" pitchFamily="50" charset="-128"/>
              </a:rPr>
              <a:t>(</a:t>
            </a:r>
            <a:r>
              <a:rPr kumimoji="1" lang="ja-JP" altLang="en-US" sz="700" b="1" spc="0" dirty="0">
                <a:solidFill>
                  <a:srgbClr val="ED4F44"/>
                </a:solidFill>
                <a:latin typeface="Yu Gothic UI" panose="020B0500000000000000" pitchFamily="50" charset="-128"/>
                <a:ea typeface="Yu Gothic UI" panose="020B0500000000000000" pitchFamily="50" charset="-128"/>
              </a:rPr>
              <a:t>治療前、治療後一枚ずつ</a:t>
            </a:r>
            <a:r>
              <a:rPr kumimoji="1" lang="en-US" altLang="ja-JP" sz="700" b="1" spc="0" dirty="0">
                <a:solidFill>
                  <a:srgbClr val="ED4F44"/>
                </a:solidFill>
                <a:latin typeface="Yu Gothic UI" panose="020B0500000000000000" pitchFamily="50" charset="-128"/>
                <a:ea typeface="Yu Gothic UI" panose="020B0500000000000000" pitchFamily="50" charset="-128"/>
              </a:rPr>
              <a:t>)</a:t>
            </a:r>
            <a:endParaRPr kumimoji="1" lang="ja-JP" altLang="en-US" sz="700" b="1" spc="0" dirty="0">
              <a:solidFill>
                <a:srgbClr val="ED4F44"/>
              </a:solidFill>
              <a:latin typeface="Yu Gothic UI" panose="020B0500000000000000" pitchFamily="50" charset="-128"/>
              <a:ea typeface="Yu Gothic UI" panose="020B0500000000000000" pitchFamily="50" charset="-128"/>
            </a:endParaRPr>
          </a:p>
        </p:txBody>
      </p:sp>
      <p:sp>
        <p:nvSpPr>
          <p:cNvPr id="85" name="テキスト ボックス 84">
            <a:extLst>
              <a:ext uri="{FF2B5EF4-FFF2-40B4-BE49-F238E27FC236}">
                <a16:creationId xmlns:a16="http://schemas.microsoft.com/office/drawing/2014/main" id="{439F4D8E-3617-A533-E023-7EC3014A6553}"/>
              </a:ext>
            </a:extLst>
          </p:cNvPr>
          <p:cNvSpPr txBox="1"/>
          <p:nvPr userDrawn="1"/>
        </p:nvSpPr>
        <p:spPr>
          <a:xfrm>
            <a:off x="7922447" y="0"/>
            <a:ext cx="1332929" cy="4807973"/>
          </a:xfrm>
          <a:prstGeom prst="rect">
            <a:avLst/>
          </a:prstGeom>
          <a:noFill/>
        </p:spPr>
        <p:txBody>
          <a:bodyPr vert="eaVert" wrap="square" rtlCol="0">
            <a:spAutoFit/>
          </a:bodyPr>
          <a:lstStyle/>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情報が多すぎるとユーザーは見るべきポイントが分からなくなります。ユーザーの見やすさを考慮し、</a:t>
            </a:r>
            <a:endParaRPr kumimoji="1" lang="en-US" altLang="ja-JP" sz="800" b="1" dirty="0">
              <a:solidFill>
                <a:schemeClr val="bg1"/>
              </a:solidFill>
              <a:latin typeface="Yu Gothic UI" panose="020B0500000000000000" pitchFamily="50" charset="-128"/>
              <a:ea typeface="Yu Gothic UI" panose="020B0500000000000000" pitchFamily="50" charset="-128"/>
            </a:endParaRPr>
          </a:p>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左記のルールで画像のご提供をお願いしております。</a:t>
            </a:r>
            <a:endParaRPr kumimoji="1" lang="en-US" altLang="ja-JP" sz="800" b="1" dirty="0">
              <a:solidFill>
                <a:schemeClr val="bg1"/>
              </a:solidFill>
              <a:latin typeface="Yu Gothic UI" panose="020B0500000000000000" pitchFamily="50" charset="-128"/>
              <a:ea typeface="Yu Gothic UI" panose="020B0500000000000000" pitchFamily="50" charset="-128"/>
            </a:endParaRPr>
          </a:p>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①写真は基本的に各</a:t>
            </a:r>
            <a:r>
              <a:rPr kumimoji="1" lang="en-US" altLang="ja-JP" sz="800" b="1" dirty="0">
                <a:solidFill>
                  <a:schemeClr val="bg1"/>
                </a:solidFill>
                <a:latin typeface="Yu Gothic UI" panose="020B0500000000000000" pitchFamily="50" charset="-128"/>
                <a:ea typeface="Yu Gothic UI" panose="020B0500000000000000" pitchFamily="50" charset="-128"/>
              </a:rPr>
              <a:t>9</a:t>
            </a:r>
            <a:r>
              <a:rPr kumimoji="1" lang="ja-JP" altLang="en-US" sz="800" b="1" dirty="0">
                <a:solidFill>
                  <a:schemeClr val="bg1"/>
                </a:solidFill>
                <a:latin typeface="Yu Gothic UI" panose="020B0500000000000000" pitchFamily="50" charset="-128"/>
                <a:ea typeface="Yu Gothic UI" panose="020B0500000000000000" pitchFamily="50" charset="-128"/>
              </a:rPr>
              <a:t>枚を上限でお願いします。</a:t>
            </a:r>
            <a:endParaRPr kumimoji="1" lang="en-US" altLang="ja-JP" sz="800" b="1" dirty="0">
              <a:solidFill>
                <a:schemeClr val="bg1"/>
              </a:solidFill>
              <a:latin typeface="Yu Gothic UI" panose="020B0500000000000000" pitchFamily="50" charset="-128"/>
              <a:ea typeface="Yu Gothic UI" panose="020B0500000000000000" pitchFamily="50" charset="-128"/>
            </a:endParaRPr>
          </a:p>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②一つの部位に関する写真は一枚でお願いします。</a:t>
            </a:r>
            <a:r>
              <a:rPr kumimoji="1" lang="en-US" altLang="ja-JP" sz="800" b="1" dirty="0">
                <a:solidFill>
                  <a:schemeClr val="bg1"/>
                </a:solidFill>
                <a:latin typeface="Yu Gothic UI" panose="020B0500000000000000" pitchFamily="50" charset="-128"/>
                <a:ea typeface="Yu Gothic UI" panose="020B0500000000000000" pitchFamily="50" charset="-128"/>
              </a:rPr>
              <a:t>(</a:t>
            </a:r>
            <a:r>
              <a:rPr kumimoji="1" lang="ja-JP" altLang="en-US" sz="800" b="1" dirty="0">
                <a:solidFill>
                  <a:schemeClr val="bg1"/>
                </a:solidFill>
                <a:latin typeface="Yu Gothic UI" panose="020B0500000000000000" pitchFamily="50" charset="-128"/>
                <a:ea typeface="Yu Gothic UI" panose="020B0500000000000000" pitchFamily="50" charset="-128"/>
              </a:rPr>
              <a:t>「引きと寄りで同部位</a:t>
            </a:r>
            <a:r>
              <a:rPr kumimoji="1" lang="en-US" altLang="ja-JP" sz="800" b="1" dirty="0">
                <a:solidFill>
                  <a:schemeClr val="bg1"/>
                </a:solidFill>
                <a:latin typeface="Yu Gothic UI" panose="020B0500000000000000" pitchFamily="50" charset="-128"/>
                <a:ea typeface="Yu Gothic UI" panose="020B0500000000000000" pitchFamily="50" charset="-128"/>
              </a:rPr>
              <a:t>2</a:t>
            </a:r>
            <a:r>
              <a:rPr kumimoji="1" lang="ja-JP" altLang="en-US" sz="800" b="1" dirty="0">
                <a:solidFill>
                  <a:schemeClr val="bg1"/>
                </a:solidFill>
                <a:latin typeface="Yu Gothic UI" panose="020B0500000000000000" pitchFamily="50" charset="-128"/>
                <a:ea typeface="Yu Gothic UI" panose="020B0500000000000000" pitchFamily="50" charset="-128"/>
              </a:rPr>
              <a:t>枚」等はご遠慮ください</a:t>
            </a:r>
            <a:r>
              <a:rPr kumimoji="1" lang="en-US" altLang="ja-JP" sz="800" b="1" dirty="0">
                <a:solidFill>
                  <a:schemeClr val="bg1"/>
                </a:solidFill>
                <a:latin typeface="Yu Gothic UI" panose="020B0500000000000000" pitchFamily="50" charset="-128"/>
                <a:ea typeface="Yu Gothic UI" panose="020B0500000000000000" pitchFamily="50" charset="-128"/>
              </a:rPr>
              <a:t>)</a:t>
            </a:r>
          </a:p>
          <a:p>
            <a:pPr algn="l">
              <a:lnSpc>
                <a:spcPct val="150000"/>
              </a:lnSpc>
            </a:pPr>
            <a:endParaRPr kumimoji="1" lang="en-US" altLang="ja-JP" sz="800" b="1" dirty="0">
              <a:solidFill>
                <a:schemeClr val="bg1"/>
              </a:solidFill>
              <a:latin typeface="Yu Gothic UI" panose="020B0500000000000000" pitchFamily="50" charset="-128"/>
              <a:ea typeface="Yu Gothic UI" panose="020B0500000000000000" pitchFamily="50" charset="-128"/>
            </a:endParaRPr>
          </a:p>
          <a:p>
            <a:pPr algn="l">
              <a:lnSpc>
                <a:spcPct val="150000"/>
              </a:lnSpc>
            </a:pPr>
            <a:r>
              <a:rPr kumimoji="1" lang="ja-JP" altLang="en-US" sz="800" b="1" dirty="0">
                <a:solidFill>
                  <a:schemeClr val="bg1"/>
                </a:solidFill>
                <a:latin typeface="Yu Gothic UI" panose="020B0500000000000000" pitchFamily="50" charset="-128"/>
                <a:ea typeface="Yu Gothic UI" panose="020B0500000000000000" pitchFamily="50" charset="-128"/>
              </a:rPr>
              <a:t>また、弊社での掲載ミスを防ぐため、出来るだけ上下左右に準じて写真の添付をお願い致します。</a:t>
            </a:r>
          </a:p>
        </p:txBody>
      </p:sp>
      <p:graphicFrame>
        <p:nvGraphicFramePr>
          <p:cNvPr id="87" name="Google Shape;129;g1c5eebf84d5_0_0">
            <a:extLst>
              <a:ext uri="{FF2B5EF4-FFF2-40B4-BE49-F238E27FC236}">
                <a16:creationId xmlns:a16="http://schemas.microsoft.com/office/drawing/2014/main" id="{F9F8AE06-84F5-ADBE-BFE9-441F8D273DB7}"/>
              </a:ext>
            </a:extLst>
          </p:cNvPr>
          <p:cNvGraphicFramePr/>
          <p:nvPr userDrawn="1">
            <p:extLst>
              <p:ext uri="{D42A27DB-BD31-4B8C-83A1-F6EECF244321}">
                <p14:modId xmlns:p14="http://schemas.microsoft.com/office/powerpoint/2010/main" val="787134332"/>
              </p:ext>
            </p:extLst>
          </p:nvPr>
        </p:nvGraphicFramePr>
        <p:xfrm>
          <a:off x="4469775" y="78231"/>
          <a:ext cx="3264450" cy="2103525"/>
        </p:xfrm>
        <a:graphic>
          <a:graphicData uri="http://schemas.openxmlformats.org/drawingml/2006/table">
            <a:tbl>
              <a:tblPr>
                <a:noFill/>
                <a:tableStyleId>{CF34B773-9C25-4124-9627-43E50B40AF72}</a:tableStyleId>
              </a:tblPr>
              <a:tblGrid>
                <a:gridCol w="1088150">
                  <a:extLst>
                    <a:ext uri="{9D8B030D-6E8A-4147-A177-3AD203B41FA5}">
                      <a16:colId xmlns:a16="http://schemas.microsoft.com/office/drawing/2014/main" val="20000"/>
                    </a:ext>
                  </a:extLst>
                </a:gridCol>
                <a:gridCol w="1088150">
                  <a:extLst>
                    <a:ext uri="{9D8B030D-6E8A-4147-A177-3AD203B41FA5}">
                      <a16:colId xmlns:a16="http://schemas.microsoft.com/office/drawing/2014/main" val="20001"/>
                    </a:ext>
                  </a:extLst>
                </a:gridCol>
                <a:gridCol w="1088150">
                  <a:extLst>
                    <a:ext uri="{9D8B030D-6E8A-4147-A177-3AD203B41FA5}">
                      <a16:colId xmlns:a16="http://schemas.microsoft.com/office/drawing/2014/main" val="20002"/>
                    </a:ext>
                  </a:extLst>
                </a:gridCol>
              </a:tblGrid>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1"/>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88" name="図プレースホルダー 26">
            <a:extLst>
              <a:ext uri="{FF2B5EF4-FFF2-40B4-BE49-F238E27FC236}">
                <a16:creationId xmlns:a16="http://schemas.microsoft.com/office/drawing/2014/main" id="{5ED8D667-7D11-BCE0-1B50-F40BF0B3079E}"/>
              </a:ext>
            </a:extLst>
          </p:cNvPr>
          <p:cNvSpPr>
            <a:spLocks noGrp="1"/>
          </p:cNvSpPr>
          <p:nvPr>
            <p:ph type="pic" sz="quarter" idx="75" hasCustomPrompt="1"/>
          </p:nvPr>
        </p:nvSpPr>
        <p:spPr>
          <a:xfrm>
            <a:off x="4475004" y="7801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89" name="図プレースホルダー 26">
            <a:extLst>
              <a:ext uri="{FF2B5EF4-FFF2-40B4-BE49-F238E27FC236}">
                <a16:creationId xmlns:a16="http://schemas.microsoft.com/office/drawing/2014/main" id="{4BF59E15-A36C-902F-D7C4-3A0692093E3A}"/>
              </a:ext>
            </a:extLst>
          </p:cNvPr>
          <p:cNvSpPr>
            <a:spLocks noGrp="1"/>
          </p:cNvSpPr>
          <p:nvPr>
            <p:ph type="pic" sz="quarter" idx="76" hasCustomPrompt="1"/>
          </p:nvPr>
        </p:nvSpPr>
        <p:spPr>
          <a:xfrm>
            <a:off x="5558870" y="7801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0" name="図プレースホルダー 26">
            <a:extLst>
              <a:ext uri="{FF2B5EF4-FFF2-40B4-BE49-F238E27FC236}">
                <a16:creationId xmlns:a16="http://schemas.microsoft.com/office/drawing/2014/main" id="{C46027A7-68DD-C857-EF3F-8DAEDC64F529}"/>
              </a:ext>
            </a:extLst>
          </p:cNvPr>
          <p:cNvSpPr>
            <a:spLocks noGrp="1"/>
          </p:cNvSpPr>
          <p:nvPr>
            <p:ph type="pic" sz="quarter" idx="77" hasCustomPrompt="1"/>
          </p:nvPr>
        </p:nvSpPr>
        <p:spPr>
          <a:xfrm>
            <a:off x="6655044" y="78016"/>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1" name="図プレースホルダー 26">
            <a:extLst>
              <a:ext uri="{FF2B5EF4-FFF2-40B4-BE49-F238E27FC236}">
                <a16:creationId xmlns:a16="http://schemas.microsoft.com/office/drawing/2014/main" id="{2532D053-5182-824C-77B0-873454A03157}"/>
              </a:ext>
            </a:extLst>
          </p:cNvPr>
          <p:cNvSpPr>
            <a:spLocks noGrp="1"/>
          </p:cNvSpPr>
          <p:nvPr>
            <p:ph type="pic" sz="quarter" idx="78" hasCustomPrompt="1"/>
          </p:nvPr>
        </p:nvSpPr>
        <p:spPr>
          <a:xfrm>
            <a:off x="4475004" y="779736"/>
            <a:ext cx="1071563" cy="690562"/>
          </a:xfrm>
          <a:prstGeom prst="rect">
            <a:avLst/>
          </a:prstGeom>
        </p:spPr>
        <p:txBody>
          <a:bodyPr anchor="t">
            <a:no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p:txBody>
      </p:sp>
      <p:sp>
        <p:nvSpPr>
          <p:cNvPr id="92" name="図プレースホルダー 26">
            <a:extLst>
              <a:ext uri="{FF2B5EF4-FFF2-40B4-BE49-F238E27FC236}">
                <a16:creationId xmlns:a16="http://schemas.microsoft.com/office/drawing/2014/main" id="{92175926-5350-6EDD-AA41-2FD7F9AE7899}"/>
              </a:ext>
            </a:extLst>
          </p:cNvPr>
          <p:cNvSpPr>
            <a:spLocks noGrp="1"/>
          </p:cNvSpPr>
          <p:nvPr>
            <p:ph type="pic" sz="quarter" idx="79" hasCustomPrompt="1"/>
          </p:nvPr>
        </p:nvSpPr>
        <p:spPr>
          <a:xfrm>
            <a:off x="5558870" y="77973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3" name="図プレースホルダー 26">
            <a:extLst>
              <a:ext uri="{FF2B5EF4-FFF2-40B4-BE49-F238E27FC236}">
                <a16:creationId xmlns:a16="http://schemas.microsoft.com/office/drawing/2014/main" id="{FA97F41E-FEB9-9537-C86C-3F2E2F5BC689}"/>
              </a:ext>
            </a:extLst>
          </p:cNvPr>
          <p:cNvSpPr>
            <a:spLocks noGrp="1"/>
          </p:cNvSpPr>
          <p:nvPr>
            <p:ph type="pic" sz="quarter" idx="80" hasCustomPrompt="1"/>
          </p:nvPr>
        </p:nvSpPr>
        <p:spPr>
          <a:xfrm>
            <a:off x="6655044" y="779736"/>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4" name="図プレースホルダー 26">
            <a:extLst>
              <a:ext uri="{FF2B5EF4-FFF2-40B4-BE49-F238E27FC236}">
                <a16:creationId xmlns:a16="http://schemas.microsoft.com/office/drawing/2014/main" id="{5E448A84-6962-FDC3-8970-473429C0FA22}"/>
              </a:ext>
            </a:extLst>
          </p:cNvPr>
          <p:cNvSpPr>
            <a:spLocks noGrp="1"/>
          </p:cNvSpPr>
          <p:nvPr>
            <p:ph type="pic" sz="quarter" idx="81" hasCustomPrompt="1"/>
          </p:nvPr>
        </p:nvSpPr>
        <p:spPr>
          <a:xfrm>
            <a:off x="4475004"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5" name="図プレースホルダー 26">
            <a:extLst>
              <a:ext uri="{FF2B5EF4-FFF2-40B4-BE49-F238E27FC236}">
                <a16:creationId xmlns:a16="http://schemas.microsoft.com/office/drawing/2014/main" id="{620FCDB4-8F16-CD73-BF29-D0971E4E7E6B}"/>
              </a:ext>
            </a:extLst>
          </p:cNvPr>
          <p:cNvSpPr>
            <a:spLocks noGrp="1"/>
          </p:cNvSpPr>
          <p:nvPr>
            <p:ph type="pic" sz="quarter" idx="82" hasCustomPrompt="1"/>
          </p:nvPr>
        </p:nvSpPr>
        <p:spPr>
          <a:xfrm>
            <a:off x="5558870"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6" name="図プレースホルダー 26">
            <a:extLst>
              <a:ext uri="{FF2B5EF4-FFF2-40B4-BE49-F238E27FC236}">
                <a16:creationId xmlns:a16="http://schemas.microsoft.com/office/drawing/2014/main" id="{9C4E94ED-C561-0210-CD09-72ABDB960D28}"/>
              </a:ext>
            </a:extLst>
          </p:cNvPr>
          <p:cNvSpPr>
            <a:spLocks noGrp="1"/>
          </p:cNvSpPr>
          <p:nvPr>
            <p:ph type="pic" sz="quarter" idx="83" hasCustomPrompt="1"/>
          </p:nvPr>
        </p:nvSpPr>
        <p:spPr>
          <a:xfrm>
            <a:off x="6655044" y="1482718"/>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graphicFrame>
        <p:nvGraphicFramePr>
          <p:cNvPr id="97" name="Google Shape;129;g1c5eebf84d5_0_0">
            <a:extLst>
              <a:ext uri="{FF2B5EF4-FFF2-40B4-BE49-F238E27FC236}">
                <a16:creationId xmlns:a16="http://schemas.microsoft.com/office/drawing/2014/main" id="{CE123FEF-ED72-3B25-A4B9-AABA8A21745B}"/>
              </a:ext>
            </a:extLst>
          </p:cNvPr>
          <p:cNvGraphicFramePr/>
          <p:nvPr userDrawn="1">
            <p:extLst>
              <p:ext uri="{D42A27DB-BD31-4B8C-83A1-F6EECF244321}">
                <p14:modId xmlns:p14="http://schemas.microsoft.com/office/powerpoint/2010/main" val="1589573173"/>
              </p:ext>
            </p:extLst>
          </p:nvPr>
        </p:nvGraphicFramePr>
        <p:xfrm>
          <a:off x="496726" y="2461637"/>
          <a:ext cx="3264450" cy="2103525"/>
        </p:xfrm>
        <a:graphic>
          <a:graphicData uri="http://schemas.openxmlformats.org/drawingml/2006/table">
            <a:tbl>
              <a:tblPr>
                <a:noFill/>
                <a:tableStyleId>{CF34B773-9C25-4124-9627-43E50B40AF72}</a:tableStyleId>
              </a:tblPr>
              <a:tblGrid>
                <a:gridCol w="1088150">
                  <a:extLst>
                    <a:ext uri="{9D8B030D-6E8A-4147-A177-3AD203B41FA5}">
                      <a16:colId xmlns:a16="http://schemas.microsoft.com/office/drawing/2014/main" val="20000"/>
                    </a:ext>
                  </a:extLst>
                </a:gridCol>
                <a:gridCol w="1088150">
                  <a:extLst>
                    <a:ext uri="{9D8B030D-6E8A-4147-A177-3AD203B41FA5}">
                      <a16:colId xmlns:a16="http://schemas.microsoft.com/office/drawing/2014/main" val="20001"/>
                    </a:ext>
                  </a:extLst>
                </a:gridCol>
                <a:gridCol w="1088150">
                  <a:extLst>
                    <a:ext uri="{9D8B030D-6E8A-4147-A177-3AD203B41FA5}">
                      <a16:colId xmlns:a16="http://schemas.microsoft.com/office/drawing/2014/main" val="20002"/>
                    </a:ext>
                  </a:extLst>
                </a:gridCol>
              </a:tblGrid>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1"/>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98" name="図プレースホルダー 26">
            <a:extLst>
              <a:ext uri="{FF2B5EF4-FFF2-40B4-BE49-F238E27FC236}">
                <a16:creationId xmlns:a16="http://schemas.microsoft.com/office/drawing/2014/main" id="{11975073-A923-4B03-9A5D-01AF10945604}"/>
              </a:ext>
            </a:extLst>
          </p:cNvPr>
          <p:cNvSpPr>
            <a:spLocks noGrp="1"/>
          </p:cNvSpPr>
          <p:nvPr>
            <p:ph type="pic" sz="quarter" idx="84" hasCustomPrompt="1"/>
          </p:nvPr>
        </p:nvSpPr>
        <p:spPr>
          <a:xfrm>
            <a:off x="501955" y="246142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99" name="図プレースホルダー 26">
            <a:extLst>
              <a:ext uri="{FF2B5EF4-FFF2-40B4-BE49-F238E27FC236}">
                <a16:creationId xmlns:a16="http://schemas.microsoft.com/office/drawing/2014/main" id="{1F23C884-3BBC-C03A-0EF6-D0A884C027BE}"/>
              </a:ext>
            </a:extLst>
          </p:cNvPr>
          <p:cNvSpPr>
            <a:spLocks noGrp="1"/>
          </p:cNvSpPr>
          <p:nvPr>
            <p:ph type="pic" sz="quarter" idx="85" hasCustomPrompt="1"/>
          </p:nvPr>
        </p:nvSpPr>
        <p:spPr>
          <a:xfrm>
            <a:off x="1585821" y="246142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0" name="図プレースホルダー 26">
            <a:extLst>
              <a:ext uri="{FF2B5EF4-FFF2-40B4-BE49-F238E27FC236}">
                <a16:creationId xmlns:a16="http://schemas.microsoft.com/office/drawing/2014/main" id="{CD75E4A9-DC75-D8C5-213E-42F0C52969E1}"/>
              </a:ext>
            </a:extLst>
          </p:cNvPr>
          <p:cNvSpPr>
            <a:spLocks noGrp="1"/>
          </p:cNvSpPr>
          <p:nvPr>
            <p:ph type="pic" sz="quarter" idx="86" hasCustomPrompt="1"/>
          </p:nvPr>
        </p:nvSpPr>
        <p:spPr>
          <a:xfrm>
            <a:off x="2681995" y="2461422"/>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1" name="図プレースホルダー 26">
            <a:extLst>
              <a:ext uri="{FF2B5EF4-FFF2-40B4-BE49-F238E27FC236}">
                <a16:creationId xmlns:a16="http://schemas.microsoft.com/office/drawing/2014/main" id="{DDE31E5E-3EFF-D08C-1EA6-FF7291B09B4B}"/>
              </a:ext>
            </a:extLst>
          </p:cNvPr>
          <p:cNvSpPr>
            <a:spLocks noGrp="1"/>
          </p:cNvSpPr>
          <p:nvPr>
            <p:ph type="pic" sz="quarter" idx="87" hasCustomPrompt="1"/>
          </p:nvPr>
        </p:nvSpPr>
        <p:spPr>
          <a:xfrm>
            <a:off x="501955" y="3163142"/>
            <a:ext cx="1071563" cy="690562"/>
          </a:xfrm>
          <a:prstGeom prst="rect">
            <a:avLst/>
          </a:prstGeom>
        </p:spPr>
        <p:txBody>
          <a:bodyPr anchor="t">
            <a:no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p:txBody>
      </p:sp>
      <p:sp>
        <p:nvSpPr>
          <p:cNvPr id="102" name="図プレースホルダー 26">
            <a:extLst>
              <a:ext uri="{FF2B5EF4-FFF2-40B4-BE49-F238E27FC236}">
                <a16:creationId xmlns:a16="http://schemas.microsoft.com/office/drawing/2014/main" id="{7D04DE41-1641-D8D3-3FF2-F3F723AF0DB3}"/>
              </a:ext>
            </a:extLst>
          </p:cNvPr>
          <p:cNvSpPr>
            <a:spLocks noGrp="1"/>
          </p:cNvSpPr>
          <p:nvPr>
            <p:ph type="pic" sz="quarter" idx="88" hasCustomPrompt="1"/>
          </p:nvPr>
        </p:nvSpPr>
        <p:spPr>
          <a:xfrm>
            <a:off x="1585821" y="316314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3" name="図プレースホルダー 26">
            <a:extLst>
              <a:ext uri="{FF2B5EF4-FFF2-40B4-BE49-F238E27FC236}">
                <a16:creationId xmlns:a16="http://schemas.microsoft.com/office/drawing/2014/main" id="{51E115EB-BBF8-1FF1-707C-4DB0C4F39E0E}"/>
              </a:ext>
            </a:extLst>
          </p:cNvPr>
          <p:cNvSpPr>
            <a:spLocks noGrp="1"/>
          </p:cNvSpPr>
          <p:nvPr>
            <p:ph type="pic" sz="quarter" idx="89" hasCustomPrompt="1"/>
          </p:nvPr>
        </p:nvSpPr>
        <p:spPr>
          <a:xfrm>
            <a:off x="2681995" y="316314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4" name="図プレースホルダー 26">
            <a:extLst>
              <a:ext uri="{FF2B5EF4-FFF2-40B4-BE49-F238E27FC236}">
                <a16:creationId xmlns:a16="http://schemas.microsoft.com/office/drawing/2014/main" id="{202A9673-4568-7B76-3FB0-ACBB655A8C2E}"/>
              </a:ext>
            </a:extLst>
          </p:cNvPr>
          <p:cNvSpPr>
            <a:spLocks noGrp="1"/>
          </p:cNvSpPr>
          <p:nvPr>
            <p:ph type="pic" sz="quarter" idx="90" hasCustomPrompt="1"/>
          </p:nvPr>
        </p:nvSpPr>
        <p:spPr>
          <a:xfrm>
            <a:off x="501955"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5" name="図プレースホルダー 26">
            <a:extLst>
              <a:ext uri="{FF2B5EF4-FFF2-40B4-BE49-F238E27FC236}">
                <a16:creationId xmlns:a16="http://schemas.microsoft.com/office/drawing/2014/main" id="{3BD73E6C-1D5B-0A2B-7074-1AE0F414A92B}"/>
              </a:ext>
            </a:extLst>
          </p:cNvPr>
          <p:cNvSpPr>
            <a:spLocks noGrp="1"/>
          </p:cNvSpPr>
          <p:nvPr>
            <p:ph type="pic" sz="quarter" idx="91" hasCustomPrompt="1"/>
          </p:nvPr>
        </p:nvSpPr>
        <p:spPr>
          <a:xfrm>
            <a:off x="1585821"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6" name="図プレースホルダー 26">
            <a:extLst>
              <a:ext uri="{FF2B5EF4-FFF2-40B4-BE49-F238E27FC236}">
                <a16:creationId xmlns:a16="http://schemas.microsoft.com/office/drawing/2014/main" id="{A7136BDC-5FAA-BBB3-D5A5-5C59A69AC510}"/>
              </a:ext>
            </a:extLst>
          </p:cNvPr>
          <p:cNvSpPr>
            <a:spLocks noGrp="1"/>
          </p:cNvSpPr>
          <p:nvPr>
            <p:ph type="pic" sz="quarter" idx="92" hasCustomPrompt="1"/>
          </p:nvPr>
        </p:nvSpPr>
        <p:spPr>
          <a:xfrm>
            <a:off x="2681995"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graphicFrame>
        <p:nvGraphicFramePr>
          <p:cNvPr id="107" name="Google Shape;129;g1c5eebf84d5_0_0">
            <a:extLst>
              <a:ext uri="{FF2B5EF4-FFF2-40B4-BE49-F238E27FC236}">
                <a16:creationId xmlns:a16="http://schemas.microsoft.com/office/drawing/2014/main" id="{C4415A34-F9B8-3C9A-2EA5-C1186ED27F08}"/>
              </a:ext>
            </a:extLst>
          </p:cNvPr>
          <p:cNvGraphicFramePr/>
          <p:nvPr userDrawn="1">
            <p:extLst>
              <p:ext uri="{D42A27DB-BD31-4B8C-83A1-F6EECF244321}">
                <p14:modId xmlns:p14="http://schemas.microsoft.com/office/powerpoint/2010/main" val="3483087783"/>
              </p:ext>
            </p:extLst>
          </p:nvPr>
        </p:nvGraphicFramePr>
        <p:xfrm>
          <a:off x="4472056" y="2461637"/>
          <a:ext cx="3264450" cy="2103525"/>
        </p:xfrm>
        <a:graphic>
          <a:graphicData uri="http://schemas.openxmlformats.org/drawingml/2006/table">
            <a:tbl>
              <a:tblPr>
                <a:noFill/>
                <a:tableStyleId>{CF34B773-9C25-4124-9627-43E50B40AF72}</a:tableStyleId>
              </a:tblPr>
              <a:tblGrid>
                <a:gridCol w="1088150">
                  <a:extLst>
                    <a:ext uri="{9D8B030D-6E8A-4147-A177-3AD203B41FA5}">
                      <a16:colId xmlns:a16="http://schemas.microsoft.com/office/drawing/2014/main" val="20000"/>
                    </a:ext>
                  </a:extLst>
                </a:gridCol>
                <a:gridCol w="1088150">
                  <a:extLst>
                    <a:ext uri="{9D8B030D-6E8A-4147-A177-3AD203B41FA5}">
                      <a16:colId xmlns:a16="http://schemas.microsoft.com/office/drawing/2014/main" val="20001"/>
                    </a:ext>
                  </a:extLst>
                </a:gridCol>
                <a:gridCol w="1088150">
                  <a:extLst>
                    <a:ext uri="{9D8B030D-6E8A-4147-A177-3AD203B41FA5}">
                      <a16:colId xmlns:a16="http://schemas.microsoft.com/office/drawing/2014/main" val="20002"/>
                    </a:ext>
                  </a:extLst>
                </a:gridCol>
              </a:tblGrid>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1"/>
                  </a:ext>
                </a:extLst>
              </a:tr>
              <a:tr h="70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108" name="図プレースホルダー 26">
            <a:extLst>
              <a:ext uri="{FF2B5EF4-FFF2-40B4-BE49-F238E27FC236}">
                <a16:creationId xmlns:a16="http://schemas.microsoft.com/office/drawing/2014/main" id="{80711D67-AF35-2A4E-985F-9E16FCE9DA07}"/>
              </a:ext>
            </a:extLst>
          </p:cNvPr>
          <p:cNvSpPr>
            <a:spLocks noGrp="1"/>
          </p:cNvSpPr>
          <p:nvPr>
            <p:ph type="pic" sz="quarter" idx="93" hasCustomPrompt="1"/>
          </p:nvPr>
        </p:nvSpPr>
        <p:spPr>
          <a:xfrm>
            <a:off x="4477285" y="246142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09" name="図プレースホルダー 26">
            <a:extLst>
              <a:ext uri="{FF2B5EF4-FFF2-40B4-BE49-F238E27FC236}">
                <a16:creationId xmlns:a16="http://schemas.microsoft.com/office/drawing/2014/main" id="{3E5A695B-98D9-E7B6-5223-E293BD8AE693}"/>
              </a:ext>
            </a:extLst>
          </p:cNvPr>
          <p:cNvSpPr>
            <a:spLocks noGrp="1"/>
          </p:cNvSpPr>
          <p:nvPr>
            <p:ph type="pic" sz="quarter" idx="94" hasCustomPrompt="1"/>
          </p:nvPr>
        </p:nvSpPr>
        <p:spPr>
          <a:xfrm>
            <a:off x="5561151" y="246142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0" name="図プレースホルダー 26">
            <a:extLst>
              <a:ext uri="{FF2B5EF4-FFF2-40B4-BE49-F238E27FC236}">
                <a16:creationId xmlns:a16="http://schemas.microsoft.com/office/drawing/2014/main" id="{A11D5B40-997E-8729-9E24-31796500D078}"/>
              </a:ext>
            </a:extLst>
          </p:cNvPr>
          <p:cNvSpPr>
            <a:spLocks noGrp="1"/>
          </p:cNvSpPr>
          <p:nvPr>
            <p:ph type="pic" sz="quarter" idx="95" hasCustomPrompt="1"/>
          </p:nvPr>
        </p:nvSpPr>
        <p:spPr>
          <a:xfrm>
            <a:off x="6657325" y="2461422"/>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1" name="図プレースホルダー 26">
            <a:extLst>
              <a:ext uri="{FF2B5EF4-FFF2-40B4-BE49-F238E27FC236}">
                <a16:creationId xmlns:a16="http://schemas.microsoft.com/office/drawing/2014/main" id="{3AB4BCA7-8671-F6A2-36B5-D175E4098F7D}"/>
              </a:ext>
            </a:extLst>
          </p:cNvPr>
          <p:cNvSpPr>
            <a:spLocks noGrp="1"/>
          </p:cNvSpPr>
          <p:nvPr>
            <p:ph type="pic" sz="quarter" idx="96" hasCustomPrompt="1"/>
          </p:nvPr>
        </p:nvSpPr>
        <p:spPr>
          <a:xfrm>
            <a:off x="4477285" y="3163142"/>
            <a:ext cx="1071563" cy="690562"/>
          </a:xfrm>
          <a:prstGeom prst="rect">
            <a:avLst/>
          </a:prstGeom>
        </p:spPr>
        <p:txBody>
          <a:bodyPr anchor="t">
            <a:no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p:txBody>
      </p:sp>
      <p:sp>
        <p:nvSpPr>
          <p:cNvPr id="112" name="図プレースホルダー 26">
            <a:extLst>
              <a:ext uri="{FF2B5EF4-FFF2-40B4-BE49-F238E27FC236}">
                <a16:creationId xmlns:a16="http://schemas.microsoft.com/office/drawing/2014/main" id="{6C704006-3A77-4844-BD99-8DC35BCBB40C}"/>
              </a:ext>
            </a:extLst>
          </p:cNvPr>
          <p:cNvSpPr>
            <a:spLocks noGrp="1"/>
          </p:cNvSpPr>
          <p:nvPr>
            <p:ph type="pic" sz="quarter" idx="97" hasCustomPrompt="1"/>
          </p:nvPr>
        </p:nvSpPr>
        <p:spPr>
          <a:xfrm>
            <a:off x="5561151" y="316314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3" name="図プレースホルダー 26">
            <a:extLst>
              <a:ext uri="{FF2B5EF4-FFF2-40B4-BE49-F238E27FC236}">
                <a16:creationId xmlns:a16="http://schemas.microsoft.com/office/drawing/2014/main" id="{2CB6CA13-097E-1BA1-D4BF-8553C91647C9}"/>
              </a:ext>
            </a:extLst>
          </p:cNvPr>
          <p:cNvSpPr>
            <a:spLocks noGrp="1"/>
          </p:cNvSpPr>
          <p:nvPr>
            <p:ph type="pic" sz="quarter" idx="98" hasCustomPrompt="1"/>
          </p:nvPr>
        </p:nvSpPr>
        <p:spPr>
          <a:xfrm>
            <a:off x="6657325" y="3163142"/>
            <a:ext cx="1071563" cy="690562"/>
          </a:xfrm>
          <a:prstGeom prst="rect">
            <a:avLst/>
          </a:prstGeom>
        </p:spPr>
        <p:txBody>
          <a:bodyPr anchor="t">
            <a:normAutofit/>
          </a:bodyPr>
          <a:lstStyle>
            <a:lvl1pPr marL="95250" indent="0" algn="l">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4" name="図プレースホルダー 26">
            <a:extLst>
              <a:ext uri="{FF2B5EF4-FFF2-40B4-BE49-F238E27FC236}">
                <a16:creationId xmlns:a16="http://schemas.microsoft.com/office/drawing/2014/main" id="{CEDFF789-BFB6-EE55-1850-ABE59B9DFB99}"/>
              </a:ext>
            </a:extLst>
          </p:cNvPr>
          <p:cNvSpPr>
            <a:spLocks noGrp="1"/>
          </p:cNvSpPr>
          <p:nvPr>
            <p:ph type="pic" sz="quarter" idx="99" hasCustomPrompt="1"/>
          </p:nvPr>
        </p:nvSpPr>
        <p:spPr>
          <a:xfrm>
            <a:off x="4477285"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5" name="図プレースホルダー 26">
            <a:extLst>
              <a:ext uri="{FF2B5EF4-FFF2-40B4-BE49-F238E27FC236}">
                <a16:creationId xmlns:a16="http://schemas.microsoft.com/office/drawing/2014/main" id="{C0B989BE-73B5-72F8-8880-52F50D5F9B51}"/>
              </a:ext>
            </a:extLst>
          </p:cNvPr>
          <p:cNvSpPr>
            <a:spLocks noGrp="1"/>
          </p:cNvSpPr>
          <p:nvPr>
            <p:ph type="pic" sz="quarter" idx="100" hasCustomPrompt="1"/>
          </p:nvPr>
        </p:nvSpPr>
        <p:spPr>
          <a:xfrm>
            <a:off x="5561151"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
        <p:nvSpPr>
          <p:cNvPr id="116" name="図プレースホルダー 26">
            <a:extLst>
              <a:ext uri="{FF2B5EF4-FFF2-40B4-BE49-F238E27FC236}">
                <a16:creationId xmlns:a16="http://schemas.microsoft.com/office/drawing/2014/main" id="{904F0E40-46EE-C11C-32A5-51A2B2CEF82A}"/>
              </a:ext>
            </a:extLst>
          </p:cNvPr>
          <p:cNvSpPr>
            <a:spLocks noGrp="1"/>
          </p:cNvSpPr>
          <p:nvPr>
            <p:ph type="pic" sz="quarter" idx="101" hasCustomPrompt="1"/>
          </p:nvPr>
        </p:nvSpPr>
        <p:spPr>
          <a:xfrm>
            <a:off x="6657325" y="3866124"/>
            <a:ext cx="1071563" cy="690562"/>
          </a:xfrm>
          <a:prstGeom prst="rect">
            <a:avLst/>
          </a:prstGeom>
        </p:spPr>
        <p:txBody>
          <a:bodyPr anchor="t">
            <a:normAutofit/>
          </a:bodyPr>
          <a:lstStyle>
            <a:lvl1pPr marL="95250" indent="0" algn="ctr">
              <a:buFontTx/>
              <a:buNone/>
              <a:defRPr sz="800">
                <a:solidFill>
                  <a:schemeClr val="bg1">
                    <a:lumMod val="65000"/>
                  </a:schemeClr>
                </a:solidFill>
                <a:latin typeface="Yu Gothic UI" panose="020B0500000000000000" pitchFamily="50" charset="-128"/>
                <a:ea typeface="Yu Gothic UI" panose="020B0500000000000000" pitchFamily="50" charset="-128"/>
              </a:defRPr>
            </a:lvl1pPr>
          </a:lstStyle>
          <a:p>
            <a:r>
              <a:rPr kumimoji="1" lang="ja-JP" altLang="en-US" dirty="0">
                <a:latin typeface="Yu Gothic UI" panose="020B0500000000000000" pitchFamily="50" charset="-128"/>
                <a:ea typeface="Yu Gothic UI" panose="020B0500000000000000" pitchFamily="50" charset="-128"/>
              </a:rPr>
              <a:t>アイコンをクリックして画像　　　　挿入</a:t>
            </a:r>
            <a:endParaRPr kumimoji="1" lang="en-US" altLang="ja-JP" dirty="0">
              <a:latin typeface="Yu Gothic UI" panose="020B0500000000000000" pitchFamily="50" charset="-128"/>
              <a:ea typeface="Yu Gothic UI" panose="020B0500000000000000" pitchFamily="50" charset="-128"/>
            </a:endParaRPr>
          </a:p>
          <a:p>
            <a:endParaRPr kumimoji="1" lang="en-US" altLang="ja-JP"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3128892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F3EB90-552D-D691-92BC-70B1D777C106}"/>
              </a:ext>
            </a:extLst>
          </p:cNvPr>
          <p:cNvSpPr>
            <a:spLocks noGrp="1"/>
          </p:cNvSpPr>
          <p:nvPr>
            <p:ph type="title"/>
          </p:nvPr>
        </p:nvSpPr>
        <p:spPr>
          <a:xfrm>
            <a:off x="628649" y="304272"/>
            <a:ext cx="7886700" cy="1104600"/>
          </a:xfrm>
          <a:prstGeom prst="rect">
            <a:avLst/>
          </a:prstGeo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50929BAF-1366-D004-BD9C-9A8609C8E3E9}"/>
              </a:ext>
            </a:extLst>
          </p:cNvPr>
          <p:cNvSpPr>
            <a:spLocks noGrp="1"/>
          </p:cNvSpPr>
          <p:nvPr>
            <p:ph type="sldNum" idx="10"/>
          </p:nvPr>
        </p:nvSpPr>
        <p:spPr>
          <a:xfrm>
            <a:off x="8222013" y="5389697"/>
            <a:ext cx="293400" cy="230700"/>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2311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28649" y="304272"/>
            <a:ext cx="7886700" cy="1104600"/>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dirty="0"/>
          </a:p>
        </p:txBody>
      </p:sp>
      <p:sp>
        <p:nvSpPr>
          <p:cNvPr id="7" name="Google Shape;7;p5"/>
          <p:cNvSpPr txBox="1">
            <a:spLocks noGrp="1"/>
          </p:cNvSpPr>
          <p:nvPr>
            <p:ph type="body" idx="1"/>
          </p:nvPr>
        </p:nvSpPr>
        <p:spPr>
          <a:xfrm>
            <a:off x="628649" y="1521354"/>
            <a:ext cx="7886700" cy="3626100"/>
          </a:xfrm>
          <a:prstGeom prst="rect">
            <a:avLst/>
          </a:prstGeom>
          <a:noFill/>
          <a:ln>
            <a:noFill/>
          </a:ln>
        </p:spPr>
        <p:txBody>
          <a:bodyPr spcFirstLastPara="1" wrap="square" lIns="45700" tIns="45700" rIns="45700" bIns="45700" anchor="t" anchorCtr="0">
            <a:normAutofit/>
          </a:bodyPr>
          <a:lstStyle>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endParaRPr/>
          </a:p>
        </p:txBody>
      </p:sp>
      <p:sp>
        <p:nvSpPr>
          <p:cNvPr id="8" name="Google Shape;8;p5"/>
          <p:cNvSpPr txBox="1">
            <a:spLocks noGrp="1"/>
          </p:cNvSpPr>
          <p:nvPr>
            <p:ph type="sldNum" idx="12"/>
          </p:nvPr>
        </p:nvSpPr>
        <p:spPr>
          <a:xfrm>
            <a:off x="8222013" y="5389697"/>
            <a:ext cx="293400" cy="23070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60" r:id="rId2"/>
    <p:sldLayoutId id="2147483662"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docs.google.com/presentation/d/1JTYm1fylKJp2udiCRErwsRnicBGgZS-xnhwZv6cmRLk/edit#slide=id.p"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F33F2894-2DA0-7646-5109-E62E24431154}"/>
              </a:ext>
            </a:extLst>
          </p:cNvPr>
          <p:cNvSpPr>
            <a:spLocks noGrp="1"/>
          </p:cNvSpPr>
          <p:nvPr>
            <p:ph type="title"/>
          </p:nvPr>
        </p:nvSpPr>
        <p:spPr/>
        <p:txBody>
          <a:bodyPr/>
          <a:lstStyle/>
          <a:p>
            <a:endParaRPr lang="ja-JP" altLang="en-US"/>
          </a:p>
        </p:txBody>
      </p:sp>
      <p:sp>
        <p:nvSpPr>
          <p:cNvPr id="16" name="テキスト プレースホルダー 15">
            <a:extLst>
              <a:ext uri="{FF2B5EF4-FFF2-40B4-BE49-F238E27FC236}">
                <a16:creationId xmlns:a16="http://schemas.microsoft.com/office/drawing/2014/main" id="{66103440-673A-47CC-DA26-1D31C6893AC5}"/>
              </a:ext>
            </a:extLst>
          </p:cNvPr>
          <p:cNvSpPr>
            <a:spLocks noGrp="1"/>
          </p:cNvSpPr>
          <p:nvPr>
            <p:ph type="body" sz="quarter" idx="11"/>
          </p:nvPr>
        </p:nvSpPr>
        <p:spPr/>
        <p:txBody>
          <a:bodyPr/>
          <a:lstStyle/>
          <a:p>
            <a:endParaRPr lang="ja-JP" altLang="en-US"/>
          </a:p>
        </p:txBody>
      </p:sp>
      <p:sp>
        <p:nvSpPr>
          <p:cNvPr id="28" name="テキスト プレースホルダー 27">
            <a:extLst>
              <a:ext uri="{FF2B5EF4-FFF2-40B4-BE49-F238E27FC236}">
                <a16:creationId xmlns:a16="http://schemas.microsoft.com/office/drawing/2014/main" id="{23B7BFB9-8929-522C-29D0-4E59F381F376}"/>
              </a:ext>
            </a:extLst>
          </p:cNvPr>
          <p:cNvSpPr>
            <a:spLocks noGrp="1"/>
          </p:cNvSpPr>
          <p:nvPr>
            <p:ph type="body" sz="quarter" idx="12"/>
          </p:nvPr>
        </p:nvSpPr>
        <p:spPr/>
        <p:txBody>
          <a:bodyPr/>
          <a:lstStyle/>
          <a:p>
            <a:endParaRPr lang="ja-JP" altLang="en-US" sz="800" dirty="0"/>
          </a:p>
        </p:txBody>
      </p:sp>
      <p:sp>
        <p:nvSpPr>
          <p:cNvPr id="29" name="テキスト プレースホルダー 28">
            <a:extLst>
              <a:ext uri="{FF2B5EF4-FFF2-40B4-BE49-F238E27FC236}">
                <a16:creationId xmlns:a16="http://schemas.microsoft.com/office/drawing/2014/main" id="{7BE36971-09C1-7EA0-C58D-1B3C8FB80749}"/>
              </a:ext>
            </a:extLst>
          </p:cNvPr>
          <p:cNvSpPr>
            <a:spLocks noGrp="1"/>
          </p:cNvSpPr>
          <p:nvPr>
            <p:ph type="body" sz="quarter" idx="13"/>
          </p:nvPr>
        </p:nvSpPr>
        <p:spPr/>
        <p:txBody>
          <a:bodyPr/>
          <a:lstStyle/>
          <a:p>
            <a:endParaRPr lang="ja-JP" altLang="en-US" dirty="0"/>
          </a:p>
        </p:txBody>
      </p:sp>
      <p:sp>
        <p:nvSpPr>
          <p:cNvPr id="30" name="テキスト プレースホルダー 29">
            <a:extLst>
              <a:ext uri="{FF2B5EF4-FFF2-40B4-BE49-F238E27FC236}">
                <a16:creationId xmlns:a16="http://schemas.microsoft.com/office/drawing/2014/main" id="{FB14E89C-A76F-3CF7-F2F1-A5D33A00EA4B}"/>
              </a:ext>
            </a:extLst>
          </p:cNvPr>
          <p:cNvSpPr>
            <a:spLocks noGrp="1"/>
          </p:cNvSpPr>
          <p:nvPr>
            <p:ph type="body" sz="quarter" idx="15"/>
          </p:nvPr>
        </p:nvSpPr>
        <p:spPr/>
        <p:txBody>
          <a:bodyPr/>
          <a:lstStyle/>
          <a:p>
            <a:endParaRPr lang="ja-JP" altLang="en-US"/>
          </a:p>
        </p:txBody>
      </p:sp>
      <p:sp>
        <p:nvSpPr>
          <p:cNvPr id="31" name="テキスト プレースホルダー 30">
            <a:extLst>
              <a:ext uri="{FF2B5EF4-FFF2-40B4-BE49-F238E27FC236}">
                <a16:creationId xmlns:a16="http://schemas.microsoft.com/office/drawing/2014/main" id="{9381C1DF-FBBD-E34D-DF01-A8F075893916}"/>
              </a:ext>
            </a:extLst>
          </p:cNvPr>
          <p:cNvSpPr>
            <a:spLocks noGrp="1"/>
          </p:cNvSpPr>
          <p:nvPr>
            <p:ph type="body" sz="quarter" idx="16"/>
          </p:nvPr>
        </p:nvSpPr>
        <p:spPr/>
        <p:txBody>
          <a:bodyPr/>
          <a:lstStyle/>
          <a:p>
            <a:endParaRPr lang="ja-JP" altLang="en-US"/>
          </a:p>
        </p:txBody>
      </p:sp>
      <p:sp>
        <p:nvSpPr>
          <p:cNvPr id="32" name="テキスト プレースホルダー 31">
            <a:extLst>
              <a:ext uri="{FF2B5EF4-FFF2-40B4-BE49-F238E27FC236}">
                <a16:creationId xmlns:a16="http://schemas.microsoft.com/office/drawing/2014/main" id="{E55B3411-B16F-1EAA-EFC3-1ADE41B0EBA2}"/>
              </a:ext>
            </a:extLst>
          </p:cNvPr>
          <p:cNvSpPr>
            <a:spLocks noGrp="1"/>
          </p:cNvSpPr>
          <p:nvPr>
            <p:ph type="body" sz="quarter" idx="17"/>
          </p:nvPr>
        </p:nvSpPr>
        <p:spPr/>
        <p:txBody>
          <a:bodyPr/>
          <a:lstStyle/>
          <a:p>
            <a:endParaRPr lang="ja-JP" altLang="en-US"/>
          </a:p>
        </p:txBody>
      </p:sp>
      <p:sp>
        <p:nvSpPr>
          <p:cNvPr id="33" name="テキスト プレースホルダー 32">
            <a:extLst>
              <a:ext uri="{FF2B5EF4-FFF2-40B4-BE49-F238E27FC236}">
                <a16:creationId xmlns:a16="http://schemas.microsoft.com/office/drawing/2014/main" id="{B8A7509A-263D-F9F0-A052-DC3BEFFDE6B5}"/>
              </a:ext>
            </a:extLst>
          </p:cNvPr>
          <p:cNvSpPr>
            <a:spLocks noGrp="1"/>
          </p:cNvSpPr>
          <p:nvPr>
            <p:ph type="body" sz="quarter" idx="18"/>
          </p:nvPr>
        </p:nvSpPr>
        <p:spPr/>
        <p:txBody>
          <a:bodyPr/>
          <a:lstStyle/>
          <a:p>
            <a:endParaRPr lang="ja-JP" altLang="en-US"/>
          </a:p>
        </p:txBody>
      </p:sp>
      <p:sp>
        <p:nvSpPr>
          <p:cNvPr id="34" name="テキスト プレースホルダー 33">
            <a:extLst>
              <a:ext uri="{FF2B5EF4-FFF2-40B4-BE49-F238E27FC236}">
                <a16:creationId xmlns:a16="http://schemas.microsoft.com/office/drawing/2014/main" id="{AFB4EC9C-3FE9-E270-8721-90821D86D8D0}"/>
              </a:ext>
            </a:extLst>
          </p:cNvPr>
          <p:cNvSpPr>
            <a:spLocks noGrp="1"/>
          </p:cNvSpPr>
          <p:nvPr>
            <p:ph type="body" sz="quarter" idx="19"/>
          </p:nvPr>
        </p:nvSpPr>
        <p:spPr/>
        <p:txBody>
          <a:bodyPr/>
          <a:lstStyle/>
          <a:p>
            <a:endParaRPr lang="ja-JP" altLang="en-US"/>
          </a:p>
        </p:txBody>
      </p:sp>
      <p:sp>
        <p:nvSpPr>
          <p:cNvPr id="35" name="テキスト プレースホルダー 34">
            <a:extLst>
              <a:ext uri="{FF2B5EF4-FFF2-40B4-BE49-F238E27FC236}">
                <a16:creationId xmlns:a16="http://schemas.microsoft.com/office/drawing/2014/main" id="{D234FDFF-7767-F960-6EAD-035DBAC26DF0}"/>
              </a:ext>
            </a:extLst>
          </p:cNvPr>
          <p:cNvSpPr>
            <a:spLocks noGrp="1"/>
          </p:cNvSpPr>
          <p:nvPr>
            <p:ph type="body" sz="quarter" idx="20"/>
          </p:nvPr>
        </p:nvSpPr>
        <p:spPr/>
        <p:txBody>
          <a:bodyPr/>
          <a:lstStyle/>
          <a:p>
            <a:endParaRPr lang="ja-JP" altLang="en-US" dirty="0"/>
          </a:p>
        </p:txBody>
      </p:sp>
      <p:sp>
        <p:nvSpPr>
          <p:cNvPr id="36" name="テキスト プレースホルダー 35">
            <a:extLst>
              <a:ext uri="{FF2B5EF4-FFF2-40B4-BE49-F238E27FC236}">
                <a16:creationId xmlns:a16="http://schemas.microsoft.com/office/drawing/2014/main" id="{DA807407-2150-83BD-8B51-A59ACF538E66}"/>
              </a:ext>
            </a:extLst>
          </p:cNvPr>
          <p:cNvSpPr>
            <a:spLocks noGrp="1"/>
          </p:cNvSpPr>
          <p:nvPr>
            <p:ph type="body" sz="quarter" idx="21"/>
          </p:nvPr>
        </p:nvSpPr>
        <p:spPr/>
        <p:txBody>
          <a:bodyPr/>
          <a:lstStyle/>
          <a:p>
            <a:endParaRPr lang="ja-JP" altLang="en-US"/>
          </a:p>
        </p:txBody>
      </p:sp>
      <p:sp>
        <p:nvSpPr>
          <p:cNvPr id="14" name="楕円 13">
            <a:extLst>
              <a:ext uri="{FF2B5EF4-FFF2-40B4-BE49-F238E27FC236}">
                <a16:creationId xmlns:a16="http://schemas.microsoft.com/office/drawing/2014/main" id="{F538BBCB-6B0A-C9B2-0714-36DE3F91781A}"/>
              </a:ext>
            </a:extLst>
          </p:cNvPr>
          <p:cNvSpPr/>
          <p:nvPr/>
        </p:nvSpPr>
        <p:spPr>
          <a:xfrm>
            <a:off x="5278481" y="1120894"/>
            <a:ext cx="304800" cy="289560"/>
          </a:xfrm>
          <a:prstGeom prst="ellipse">
            <a:avLst/>
          </a:prstGeom>
          <a:no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CF32F082-87FC-0AFE-EFED-45861753F8CD}"/>
              </a:ext>
            </a:extLst>
          </p:cNvPr>
          <p:cNvSpPr/>
          <p:nvPr/>
        </p:nvSpPr>
        <p:spPr>
          <a:xfrm>
            <a:off x="8168148" y="1113734"/>
            <a:ext cx="304800" cy="289560"/>
          </a:xfrm>
          <a:prstGeom prst="ellipse">
            <a:avLst/>
          </a:prstGeom>
          <a:no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353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52396FC-24C0-5FE7-98B1-4531018B0C8E}"/>
              </a:ext>
            </a:extLst>
          </p:cNvPr>
          <p:cNvSpPr>
            <a:spLocks noGrp="1"/>
          </p:cNvSpPr>
          <p:nvPr>
            <p:ph type="body" sz="quarter" idx="11"/>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55203F2-FF2B-DDDB-C961-E8186DB25689}"/>
              </a:ext>
            </a:extLst>
          </p:cNvPr>
          <p:cNvSpPr>
            <a:spLocks noGrp="1"/>
          </p:cNvSpPr>
          <p:nvPr>
            <p:ph type="body" sz="quarter" idx="12"/>
          </p:nvPr>
        </p:nvSpPr>
        <p:spPr/>
        <p:txBody>
          <a:bodyPr/>
          <a:lstStyle/>
          <a:p>
            <a:endParaRPr kumimoji="1" lang="ja-JP" altLang="en-US"/>
          </a:p>
        </p:txBody>
      </p:sp>
      <p:sp>
        <p:nvSpPr>
          <p:cNvPr id="4" name="テキスト プレースホルダー 3">
            <a:extLst>
              <a:ext uri="{FF2B5EF4-FFF2-40B4-BE49-F238E27FC236}">
                <a16:creationId xmlns:a16="http://schemas.microsoft.com/office/drawing/2014/main" id="{09E8D45B-7F5E-A305-1185-4E8D955A39C7}"/>
              </a:ext>
            </a:extLst>
          </p:cNvPr>
          <p:cNvSpPr>
            <a:spLocks noGrp="1"/>
          </p:cNvSpPr>
          <p:nvPr>
            <p:ph type="body" sz="quarter" idx="13"/>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6A55E3B6-B7DA-3782-D8D5-725A610DC68B}"/>
              </a:ext>
            </a:extLst>
          </p:cNvPr>
          <p:cNvSpPr>
            <a:spLocks noGrp="1"/>
          </p:cNvSpPr>
          <p:nvPr>
            <p:ph type="body" sz="quarter" idx="14"/>
          </p:nvPr>
        </p:nvSpPr>
        <p:spPr/>
        <p:txBody>
          <a:bodyPr/>
          <a:lstStyle/>
          <a:p>
            <a:endParaRPr kumimoji="1" lang="ja-JP" altLang="en-US"/>
          </a:p>
        </p:txBody>
      </p:sp>
      <p:sp>
        <p:nvSpPr>
          <p:cNvPr id="6" name="テキスト プレースホルダー 5">
            <a:extLst>
              <a:ext uri="{FF2B5EF4-FFF2-40B4-BE49-F238E27FC236}">
                <a16:creationId xmlns:a16="http://schemas.microsoft.com/office/drawing/2014/main" id="{BB7ECEF3-8500-F835-AB77-5FC33B9E74C5}"/>
              </a:ext>
            </a:extLst>
          </p:cNvPr>
          <p:cNvSpPr>
            <a:spLocks noGrp="1"/>
          </p:cNvSpPr>
          <p:nvPr>
            <p:ph type="body" sz="quarter" idx="15"/>
          </p:nvPr>
        </p:nvSpPr>
        <p:spPr/>
        <p:txBody>
          <a:bodyPr/>
          <a:lstStyle/>
          <a:p>
            <a:endParaRPr kumimoji="1" lang="ja-JP" altLang="en-US"/>
          </a:p>
        </p:txBody>
      </p:sp>
      <p:sp>
        <p:nvSpPr>
          <p:cNvPr id="7" name="テキスト プレースホルダー 6">
            <a:extLst>
              <a:ext uri="{FF2B5EF4-FFF2-40B4-BE49-F238E27FC236}">
                <a16:creationId xmlns:a16="http://schemas.microsoft.com/office/drawing/2014/main" id="{29F0EC87-6ABA-DFCD-AAC0-30BE86F0D5D0}"/>
              </a:ext>
            </a:extLst>
          </p:cNvPr>
          <p:cNvSpPr>
            <a:spLocks noGrp="1"/>
          </p:cNvSpPr>
          <p:nvPr>
            <p:ph type="body" sz="quarter" idx="16"/>
          </p:nvPr>
        </p:nvSpPr>
        <p:spPr/>
        <p:txBody>
          <a:bodyPr/>
          <a:lstStyle/>
          <a:p>
            <a:endParaRPr kumimoji="1" lang="ja-JP" altLang="en-US"/>
          </a:p>
        </p:txBody>
      </p:sp>
      <p:sp>
        <p:nvSpPr>
          <p:cNvPr id="8" name="テキスト プレースホルダー 7">
            <a:extLst>
              <a:ext uri="{FF2B5EF4-FFF2-40B4-BE49-F238E27FC236}">
                <a16:creationId xmlns:a16="http://schemas.microsoft.com/office/drawing/2014/main" id="{42E337E5-20DF-4F09-546E-910C477F648D}"/>
              </a:ext>
            </a:extLst>
          </p:cNvPr>
          <p:cNvSpPr>
            <a:spLocks noGrp="1"/>
          </p:cNvSpPr>
          <p:nvPr>
            <p:ph type="body" sz="quarter" idx="17"/>
          </p:nvPr>
        </p:nvSpPr>
        <p:spPr/>
        <p:txBody>
          <a:bodyPr/>
          <a:lstStyle/>
          <a:p>
            <a:endParaRPr kumimoji="1" lang="ja-JP" altLang="en-US"/>
          </a:p>
        </p:txBody>
      </p:sp>
      <p:sp>
        <p:nvSpPr>
          <p:cNvPr id="9" name="テキスト プレースホルダー 8">
            <a:extLst>
              <a:ext uri="{FF2B5EF4-FFF2-40B4-BE49-F238E27FC236}">
                <a16:creationId xmlns:a16="http://schemas.microsoft.com/office/drawing/2014/main" id="{12D8349C-6868-B72D-FE3F-EAD7E7EDFB74}"/>
              </a:ext>
            </a:extLst>
          </p:cNvPr>
          <p:cNvSpPr>
            <a:spLocks noGrp="1"/>
          </p:cNvSpPr>
          <p:nvPr>
            <p:ph type="body" sz="quarter" idx="18"/>
          </p:nvPr>
        </p:nvSpPr>
        <p:spPr/>
        <p:txBody>
          <a:bodyPr/>
          <a:lstStyle/>
          <a:p>
            <a:endParaRPr kumimoji="1" lang="ja-JP" altLang="en-US"/>
          </a:p>
        </p:txBody>
      </p:sp>
      <p:sp>
        <p:nvSpPr>
          <p:cNvPr id="10" name="テキスト プレースホルダー 9">
            <a:extLst>
              <a:ext uri="{FF2B5EF4-FFF2-40B4-BE49-F238E27FC236}">
                <a16:creationId xmlns:a16="http://schemas.microsoft.com/office/drawing/2014/main" id="{9C80ABE1-AC80-EB15-5551-9120DF32E6DF}"/>
              </a:ext>
            </a:extLst>
          </p:cNvPr>
          <p:cNvSpPr>
            <a:spLocks noGrp="1"/>
          </p:cNvSpPr>
          <p:nvPr>
            <p:ph type="body" sz="quarter" idx="21"/>
          </p:nvPr>
        </p:nvSpPr>
        <p:spPr/>
        <p:txBody>
          <a:bodyPr/>
          <a:lstStyle/>
          <a:p>
            <a:endParaRPr kumimoji="1" lang="ja-JP" altLang="en-US"/>
          </a:p>
        </p:txBody>
      </p:sp>
    </p:spTree>
    <p:extLst>
      <p:ext uri="{BB962C8B-B14F-4D97-AF65-F5344CB8AC3E}">
        <p14:creationId xmlns:p14="http://schemas.microsoft.com/office/powerpoint/2010/main" val="317686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テキスト プレースホルダー 75">
            <a:extLst>
              <a:ext uri="{FF2B5EF4-FFF2-40B4-BE49-F238E27FC236}">
                <a16:creationId xmlns:a16="http://schemas.microsoft.com/office/drawing/2014/main" id="{00421DEF-AB33-8677-219D-4EEF267AAD59}"/>
              </a:ext>
            </a:extLst>
          </p:cNvPr>
          <p:cNvSpPr>
            <a:spLocks noGrp="1"/>
          </p:cNvSpPr>
          <p:nvPr>
            <p:ph type="body" sz="quarter" idx="11"/>
          </p:nvPr>
        </p:nvSpPr>
        <p:spPr/>
        <p:txBody>
          <a:bodyPr/>
          <a:lstStyle/>
          <a:p>
            <a:endParaRPr lang="ja-JP" altLang="en-US"/>
          </a:p>
        </p:txBody>
      </p:sp>
      <p:sp>
        <p:nvSpPr>
          <p:cNvPr id="77" name="図プレースホルダー 76">
            <a:extLst>
              <a:ext uri="{FF2B5EF4-FFF2-40B4-BE49-F238E27FC236}">
                <a16:creationId xmlns:a16="http://schemas.microsoft.com/office/drawing/2014/main" id="{2CCED65B-EB4B-9C4B-7F90-71DE56810A3A}"/>
              </a:ext>
            </a:extLst>
          </p:cNvPr>
          <p:cNvSpPr>
            <a:spLocks noGrp="1"/>
          </p:cNvSpPr>
          <p:nvPr>
            <p:ph type="pic" sz="quarter" idx="12"/>
          </p:nvPr>
        </p:nvSpPr>
        <p:spPr/>
      </p:sp>
      <p:sp>
        <p:nvSpPr>
          <p:cNvPr id="78" name="図プレースホルダー 77">
            <a:extLst>
              <a:ext uri="{FF2B5EF4-FFF2-40B4-BE49-F238E27FC236}">
                <a16:creationId xmlns:a16="http://schemas.microsoft.com/office/drawing/2014/main" id="{3B3919F1-416A-B8B4-2C89-C03D227111D3}"/>
              </a:ext>
            </a:extLst>
          </p:cNvPr>
          <p:cNvSpPr>
            <a:spLocks noGrp="1"/>
          </p:cNvSpPr>
          <p:nvPr>
            <p:ph type="pic" sz="quarter" idx="13"/>
          </p:nvPr>
        </p:nvSpPr>
        <p:spPr/>
      </p:sp>
      <p:sp>
        <p:nvSpPr>
          <p:cNvPr id="79" name="図プレースホルダー 78">
            <a:extLst>
              <a:ext uri="{FF2B5EF4-FFF2-40B4-BE49-F238E27FC236}">
                <a16:creationId xmlns:a16="http://schemas.microsoft.com/office/drawing/2014/main" id="{0126CA8F-D410-87A8-E8DE-E09DA23D8E71}"/>
              </a:ext>
            </a:extLst>
          </p:cNvPr>
          <p:cNvSpPr>
            <a:spLocks noGrp="1"/>
          </p:cNvSpPr>
          <p:nvPr>
            <p:ph type="pic" sz="quarter" idx="14"/>
          </p:nvPr>
        </p:nvSpPr>
        <p:spPr/>
      </p:sp>
      <p:sp>
        <p:nvSpPr>
          <p:cNvPr id="80" name="図プレースホルダー 79">
            <a:extLst>
              <a:ext uri="{FF2B5EF4-FFF2-40B4-BE49-F238E27FC236}">
                <a16:creationId xmlns:a16="http://schemas.microsoft.com/office/drawing/2014/main" id="{AD2BC377-757B-BA79-A92C-7D4B8611242E}"/>
              </a:ext>
            </a:extLst>
          </p:cNvPr>
          <p:cNvSpPr>
            <a:spLocks noGrp="1"/>
          </p:cNvSpPr>
          <p:nvPr>
            <p:ph type="pic" sz="quarter" idx="15"/>
          </p:nvPr>
        </p:nvSpPr>
        <p:spPr/>
      </p:sp>
      <p:sp>
        <p:nvSpPr>
          <p:cNvPr id="81" name="図プレースホルダー 80">
            <a:extLst>
              <a:ext uri="{FF2B5EF4-FFF2-40B4-BE49-F238E27FC236}">
                <a16:creationId xmlns:a16="http://schemas.microsoft.com/office/drawing/2014/main" id="{A870DBB3-82C1-5EDA-0B08-DF5EA86116BC}"/>
              </a:ext>
            </a:extLst>
          </p:cNvPr>
          <p:cNvSpPr>
            <a:spLocks noGrp="1"/>
          </p:cNvSpPr>
          <p:nvPr>
            <p:ph type="pic" sz="quarter" idx="16"/>
          </p:nvPr>
        </p:nvSpPr>
        <p:spPr/>
      </p:sp>
      <p:sp>
        <p:nvSpPr>
          <p:cNvPr id="82" name="図プレースホルダー 81">
            <a:extLst>
              <a:ext uri="{FF2B5EF4-FFF2-40B4-BE49-F238E27FC236}">
                <a16:creationId xmlns:a16="http://schemas.microsoft.com/office/drawing/2014/main" id="{05CED814-2E28-55C6-B294-3E11122AAECF}"/>
              </a:ext>
            </a:extLst>
          </p:cNvPr>
          <p:cNvSpPr>
            <a:spLocks noGrp="1"/>
          </p:cNvSpPr>
          <p:nvPr>
            <p:ph type="pic" sz="quarter" idx="17"/>
          </p:nvPr>
        </p:nvSpPr>
        <p:spPr/>
      </p:sp>
      <p:sp>
        <p:nvSpPr>
          <p:cNvPr id="83" name="図プレースホルダー 82">
            <a:extLst>
              <a:ext uri="{FF2B5EF4-FFF2-40B4-BE49-F238E27FC236}">
                <a16:creationId xmlns:a16="http://schemas.microsoft.com/office/drawing/2014/main" id="{AA421633-1C6D-109A-1117-49BCB243E764}"/>
              </a:ext>
            </a:extLst>
          </p:cNvPr>
          <p:cNvSpPr>
            <a:spLocks noGrp="1"/>
          </p:cNvSpPr>
          <p:nvPr>
            <p:ph type="pic" sz="quarter" idx="18"/>
          </p:nvPr>
        </p:nvSpPr>
        <p:spPr/>
      </p:sp>
      <p:sp>
        <p:nvSpPr>
          <p:cNvPr id="84" name="図プレースホルダー 83">
            <a:extLst>
              <a:ext uri="{FF2B5EF4-FFF2-40B4-BE49-F238E27FC236}">
                <a16:creationId xmlns:a16="http://schemas.microsoft.com/office/drawing/2014/main" id="{9002DF10-8EC0-4424-C416-FA908654926D}"/>
              </a:ext>
            </a:extLst>
          </p:cNvPr>
          <p:cNvSpPr>
            <a:spLocks noGrp="1"/>
          </p:cNvSpPr>
          <p:nvPr>
            <p:ph type="pic" sz="quarter" idx="19"/>
          </p:nvPr>
        </p:nvSpPr>
        <p:spPr/>
      </p:sp>
      <p:sp>
        <p:nvSpPr>
          <p:cNvPr id="85" name="図プレースホルダー 84">
            <a:extLst>
              <a:ext uri="{FF2B5EF4-FFF2-40B4-BE49-F238E27FC236}">
                <a16:creationId xmlns:a16="http://schemas.microsoft.com/office/drawing/2014/main" id="{689C7A4C-BCA6-1BC2-2F9A-0B888F3D577D}"/>
              </a:ext>
            </a:extLst>
          </p:cNvPr>
          <p:cNvSpPr>
            <a:spLocks noGrp="1"/>
          </p:cNvSpPr>
          <p:nvPr>
            <p:ph type="pic" sz="quarter" idx="20"/>
          </p:nvPr>
        </p:nvSpPr>
        <p:spPr/>
      </p:sp>
      <p:sp>
        <p:nvSpPr>
          <p:cNvPr id="86" name="図プレースホルダー 85">
            <a:extLst>
              <a:ext uri="{FF2B5EF4-FFF2-40B4-BE49-F238E27FC236}">
                <a16:creationId xmlns:a16="http://schemas.microsoft.com/office/drawing/2014/main" id="{D8A1115F-D589-CA94-BA5A-61B8C35DBDA4}"/>
              </a:ext>
            </a:extLst>
          </p:cNvPr>
          <p:cNvSpPr>
            <a:spLocks noGrp="1"/>
          </p:cNvSpPr>
          <p:nvPr>
            <p:ph type="pic" sz="quarter" idx="75"/>
          </p:nvPr>
        </p:nvSpPr>
        <p:spPr/>
      </p:sp>
      <p:sp>
        <p:nvSpPr>
          <p:cNvPr id="87" name="図プレースホルダー 86">
            <a:extLst>
              <a:ext uri="{FF2B5EF4-FFF2-40B4-BE49-F238E27FC236}">
                <a16:creationId xmlns:a16="http://schemas.microsoft.com/office/drawing/2014/main" id="{833A07C9-C713-08F5-EE90-640600FB84F3}"/>
              </a:ext>
            </a:extLst>
          </p:cNvPr>
          <p:cNvSpPr>
            <a:spLocks noGrp="1"/>
          </p:cNvSpPr>
          <p:nvPr>
            <p:ph type="pic" sz="quarter" idx="76"/>
          </p:nvPr>
        </p:nvSpPr>
        <p:spPr/>
      </p:sp>
      <p:sp>
        <p:nvSpPr>
          <p:cNvPr id="88" name="図プレースホルダー 87">
            <a:extLst>
              <a:ext uri="{FF2B5EF4-FFF2-40B4-BE49-F238E27FC236}">
                <a16:creationId xmlns:a16="http://schemas.microsoft.com/office/drawing/2014/main" id="{1E5CEACF-80F8-6EBF-25DF-B23744F41498}"/>
              </a:ext>
            </a:extLst>
          </p:cNvPr>
          <p:cNvSpPr>
            <a:spLocks noGrp="1"/>
          </p:cNvSpPr>
          <p:nvPr>
            <p:ph type="pic" sz="quarter" idx="77"/>
          </p:nvPr>
        </p:nvSpPr>
        <p:spPr/>
      </p:sp>
      <p:sp>
        <p:nvSpPr>
          <p:cNvPr id="89" name="図プレースホルダー 88">
            <a:extLst>
              <a:ext uri="{FF2B5EF4-FFF2-40B4-BE49-F238E27FC236}">
                <a16:creationId xmlns:a16="http://schemas.microsoft.com/office/drawing/2014/main" id="{978357A8-BF17-5AF5-9653-FBF5542EC660}"/>
              </a:ext>
            </a:extLst>
          </p:cNvPr>
          <p:cNvSpPr>
            <a:spLocks noGrp="1"/>
          </p:cNvSpPr>
          <p:nvPr>
            <p:ph type="pic" sz="quarter" idx="78"/>
          </p:nvPr>
        </p:nvSpPr>
        <p:spPr/>
      </p:sp>
      <p:sp>
        <p:nvSpPr>
          <p:cNvPr id="90" name="図プレースホルダー 89">
            <a:extLst>
              <a:ext uri="{FF2B5EF4-FFF2-40B4-BE49-F238E27FC236}">
                <a16:creationId xmlns:a16="http://schemas.microsoft.com/office/drawing/2014/main" id="{3D644A41-8497-DA72-3887-8179B78213FB}"/>
              </a:ext>
            </a:extLst>
          </p:cNvPr>
          <p:cNvSpPr>
            <a:spLocks noGrp="1"/>
          </p:cNvSpPr>
          <p:nvPr>
            <p:ph type="pic" sz="quarter" idx="79"/>
          </p:nvPr>
        </p:nvSpPr>
        <p:spPr/>
      </p:sp>
      <p:sp>
        <p:nvSpPr>
          <p:cNvPr id="91" name="図プレースホルダー 90">
            <a:extLst>
              <a:ext uri="{FF2B5EF4-FFF2-40B4-BE49-F238E27FC236}">
                <a16:creationId xmlns:a16="http://schemas.microsoft.com/office/drawing/2014/main" id="{538650BC-A86D-BDCC-DAE3-C928DFAB95F2}"/>
              </a:ext>
            </a:extLst>
          </p:cNvPr>
          <p:cNvSpPr>
            <a:spLocks noGrp="1"/>
          </p:cNvSpPr>
          <p:nvPr>
            <p:ph type="pic" sz="quarter" idx="80"/>
          </p:nvPr>
        </p:nvSpPr>
        <p:spPr/>
      </p:sp>
      <p:sp>
        <p:nvSpPr>
          <p:cNvPr id="92" name="図プレースホルダー 91">
            <a:extLst>
              <a:ext uri="{FF2B5EF4-FFF2-40B4-BE49-F238E27FC236}">
                <a16:creationId xmlns:a16="http://schemas.microsoft.com/office/drawing/2014/main" id="{6358A4D5-775F-3848-5E36-D51979304836}"/>
              </a:ext>
            </a:extLst>
          </p:cNvPr>
          <p:cNvSpPr>
            <a:spLocks noGrp="1"/>
          </p:cNvSpPr>
          <p:nvPr>
            <p:ph type="pic" sz="quarter" idx="81"/>
          </p:nvPr>
        </p:nvSpPr>
        <p:spPr/>
      </p:sp>
      <p:sp>
        <p:nvSpPr>
          <p:cNvPr id="93" name="図プレースホルダー 92">
            <a:extLst>
              <a:ext uri="{FF2B5EF4-FFF2-40B4-BE49-F238E27FC236}">
                <a16:creationId xmlns:a16="http://schemas.microsoft.com/office/drawing/2014/main" id="{DAFB187C-FE44-1E47-BF3B-DF2F25CB22B7}"/>
              </a:ext>
            </a:extLst>
          </p:cNvPr>
          <p:cNvSpPr>
            <a:spLocks noGrp="1"/>
          </p:cNvSpPr>
          <p:nvPr>
            <p:ph type="pic" sz="quarter" idx="82"/>
          </p:nvPr>
        </p:nvSpPr>
        <p:spPr/>
      </p:sp>
      <p:sp>
        <p:nvSpPr>
          <p:cNvPr id="94" name="図プレースホルダー 93">
            <a:extLst>
              <a:ext uri="{FF2B5EF4-FFF2-40B4-BE49-F238E27FC236}">
                <a16:creationId xmlns:a16="http://schemas.microsoft.com/office/drawing/2014/main" id="{89A39528-942F-6B71-26DD-03BB42FB46F2}"/>
              </a:ext>
            </a:extLst>
          </p:cNvPr>
          <p:cNvSpPr>
            <a:spLocks noGrp="1"/>
          </p:cNvSpPr>
          <p:nvPr>
            <p:ph type="pic" sz="quarter" idx="83"/>
          </p:nvPr>
        </p:nvSpPr>
        <p:spPr/>
      </p:sp>
      <p:sp>
        <p:nvSpPr>
          <p:cNvPr id="95" name="図プレースホルダー 94">
            <a:extLst>
              <a:ext uri="{FF2B5EF4-FFF2-40B4-BE49-F238E27FC236}">
                <a16:creationId xmlns:a16="http://schemas.microsoft.com/office/drawing/2014/main" id="{BC2A317E-1213-DDC8-530C-0F63AD270EEC}"/>
              </a:ext>
            </a:extLst>
          </p:cNvPr>
          <p:cNvSpPr>
            <a:spLocks noGrp="1"/>
          </p:cNvSpPr>
          <p:nvPr>
            <p:ph type="pic" sz="quarter" idx="84"/>
          </p:nvPr>
        </p:nvSpPr>
        <p:spPr/>
      </p:sp>
      <p:sp>
        <p:nvSpPr>
          <p:cNvPr id="96" name="図プレースホルダー 95">
            <a:extLst>
              <a:ext uri="{FF2B5EF4-FFF2-40B4-BE49-F238E27FC236}">
                <a16:creationId xmlns:a16="http://schemas.microsoft.com/office/drawing/2014/main" id="{71D23ED4-2006-98DD-08D5-01A5F791E772}"/>
              </a:ext>
            </a:extLst>
          </p:cNvPr>
          <p:cNvSpPr>
            <a:spLocks noGrp="1"/>
          </p:cNvSpPr>
          <p:nvPr>
            <p:ph type="pic" sz="quarter" idx="85"/>
          </p:nvPr>
        </p:nvSpPr>
        <p:spPr/>
      </p:sp>
      <p:sp>
        <p:nvSpPr>
          <p:cNvPr id="97" name="図プレースホルダー 96">
            <a:extLst>
              <a:ext uri="{FF2B5EF4-FFF2-40B4-BE49-F238E27FC236}">
                <a16:creationId xmlns:a16="http://schemas.microsoft.com/office/drawing/2014/main" id="{84EAEF1B-B299-72D0-9C8C-9D4C80993E7D}"/>
              </a:ext>
            </a:extLst>
          </p:cNvPr>
          <p:cNvSpPr>
            <a:spLocks noGrp="1"/>
          </p:cNvSpPr>
          <p:nvPr>
            <p:ph type="pic" sz="quarter" idx="86"/>
          </p:nvPr>
        </p:nvSpPr>
        <p:spPr/>
      </p:sp>
      <p:sp>
        <p:nvSpPr>
          <p:cNvPr id="98" name="図プレースホルダー 97">
            <a:extLst>
              <a:ext uri="{FF2B5EF4-FFF2-40B4-BE49-F238E27FC236}">
                <a16:creationId xmlns:a16="http://schemas.microsoft.com/office/drawing/2014/main" id="{A0B33F8F-6F7D-56CE-5877-7505A9BA8D4C}"/>
              </a:ext>
            </a:extLst>
          </p:cNvPr>
          <p:cNvSpPr>
            <a:spLocks noGrp="1"/>
          </p:cNvSpPr>
          <p:nvPr>
            <p:ph type="pic" sz="quarter" idx="87"/>
          </p:nvPr>
        </p:nvSpPr>
        <p:spPr/>
      </p:sp>
      <p:sp>
        <p:nvSpPr>
          <p:cNvPr id="99" name="図プレースホルダー 98">
            <a:extLst>
              <a:ext uri="{FF2B5EF4-FFF2-40B4-BE49-F238E27FC236}">
                <a16:creationId xmlns:a16="http://schemas.microsoft.com/office/drawing/2014/main" id="{95BA2ED8-DECB-CEE7-2513-C052FC057384}"/>
              </a:ext>
            </a:extLst>
          </p:cNvPr>
          <p:cNvSpPr>
            <a:spLocks noGrp="1"/>
          </p:cNvSpPr>
          <p:nvPr>
            <p:ph type="pic" sz="quarter" idx="88"/>
          </p:nvPr>
        </p:nvSpPr>
        <p:spPr/>
      </p:sp>
      <p:sp>
        <p:nvSpPr>
          <p:cNvPr id="100" name="図プレースホルダー 99">
            <a:extLst>
              <a:ext uri="{FF2B5EF4-FFF2-40B4-BE49-F238E27FC236}">
                <a16:creationId xmlns:a16="http://schemas.microsoft.com/office/drawing/2014/main" id="{8AFDDBDF-0BCC-0D7F-CA60-8C2337106B7D}"/>
              </a:ext>
            </a:extLst>
          </p:cNvPr>
          <p:cNvSpPr>
            <a:spLocks noGrp="1"/>
          </p:cNvSpPr>
          <p:nvPr>
            <p:ph type="pic" sz="quarter" idx="89"/>
          </p:nvPr>
        </p:nvSpPr>
        <p:spPr/>
      </p:sp>
      <p:sp>
        <p:nvSpPr>
          <p:cNvPr id="101" name="図プレースホルダー 100">
            <a:extLst>
              <a:ext uri="{FF2B5EF4-FFF2-40B4-BE49-F238E27FC236}">
                <a16:creationId xmlns:a16="http://schemas.microsoft.com/office/drawing/2014/main" id="{5C776235-F8A2-17F6-7E87-E0D32C737129}"/>
              </a:ext>
            </a:extLst>
          </p:cNvPr>
          <p:cNvSpPr>
            <a:spLocks noGrp="1"/>
          </p:cNvSpPr>
          <p:nvPr>
            <p:ph type="pic" sz="quarter" idx="90"/>
          </p:nvPr>
        </p:nvSpPr>
        <p:spPr/>
      </p:sp>
      <p:sp>
        <p:nvSpPr>
          <p:cNvPr id="102" name="図プレースホルダー 101">
            <a:extLst>
              <a:ext uri="{FF2B5EF4-FFF2-40B4-BE49-F238E27FC236}">
                <a16:creationId xmlns:a16="http://schemas.microsoft.com/office/drawing/2014/main" id="{38A931E2-CE5B-2D5F-3110-CBA872FE1FD6}"/>
              </a:ext>
            </a:extLst>
          </p:cNvPr>
          <p:cNvSpPr>
            <a:spLocks noGrp="1"/>
          </p:cNvSpPr>
          <p:nvPr>
            <p:ph type="pic" sz="quarter" idx="91"/>
          </p:nvPr>
        </p:nvSpPr>
        <p:spPr/>
      </p:sp>
      <p:sp>
        <p:nvSpPr>
          <p:cNvPr id="103" name="図プレースホルダー 102">
            <a:extLst>
              <a:ext uri="{FF2B5EF4-FFF2-40B4-BE49-F238E27FC236}">
                <a16:creationId xmlns:a16="http://schemas.microsoft.com/office/drawing/2014/main" id="{0F373427-DB32-F271-B52A-B5EF62F1AD88}"/>
              </a:ext>
            </a:extLst>
          </p:cNvPr>
          <p:cNvSpPr>
            <a:spLocks noGrp="1"/>
          </p:cNvSpPr>
          <p:nvPr>
            <p:ph type="pic" sz="quarter" idx="92"/>
          </p:nvPr>
        </p:nvSpPr>
        <p:spPr/>
      </p:sp>
      <p:sp>
        <p:nvSpPr>
          <p:cNvPr id="104" name="図プレースホルダー 103">
            <a:extLst>
              <a:ext uri="{FF2B5EF4-FFF2-40B4-BE49-F238E27FC236}">
                <a16:creationId xmlns:a16="http://schemas.microsoft.com/office/drawing/2014/main" id="{6C5813DD-EEEB-3786-8722-2D7FD7C3E39F}"/>
              </a:ext>
            </a:extLst>
          </p:cNvPr>
          <p:cNvSpPr>
            <a:spLocks noGrp="1"/>
          </p:cNvSpPr>
          <p:nvPr>
            <p:ph type="pic" sz="quarter" idx="93"/>
          </p:nvPr>
        </p:nvSpPr>
        <p:spPr/>
      </p:sp>
      <p:sp>
        <p:nvSpPr>
          <p:cNvPr id="105" name="図プレースホルダー 104">
            <a:extLst>
              <a:ext uri="{FF2B5EF4-FFF2-40B4-BE49-F238E27FC236}">
                <a16:creationId xmlns:a16="http://schemas.microsoft.com/office/drawing/2014/main" id="{FC04BB99-EE83-BE01-E7A2-1328E929F5F6}"/>
              </a:ext>
            </a:extLst>
          </p:cNvPr>
          <p:cNvSpPr>
            <a:spLocks noGrp="1"/>
          </p:cNvSpPr>
          <p:nvPr>
            <p:ph type="pic" sz="quarter" idx="94"/>
          </p:nvPr>
        </p:nvSpPr>
        <p:spPr/>
      </p:sp>
      <p:sp>
        <p:nvSpPr>
          <p:cNvPr id="106" name="図プレースホルダー 105">
            <a:extLst>
              <a:ext uri="{FF2B5EF4-FFF2-40B4-BE49-F238E27FC236}">
                <a16:creationId xmlns:a16="http://schemas.microsoft.com/office/drawing/2014/main" id="{39789FC9-4615-B4EA-70BA-F8762ABB6167}"/>
              </a:ext>
            </a:extLst>
          </p:cNvPr>
          <p:cNvSpPr>
            <a:spLocks noGrp="1"/>
          </p:cNvSpPr>
          <p:nvPr>
            <p:ph type="pic" sz="quarter" idx="95"/>
          </p:nvPr>
        </p:nvSpPr>
        <p:spPr/>
      </p:sp>
      <p:sp>
        <p:nvSpPr>
          <p:cNvPr id="107" name="図プレースホルダー 106">
            <a:extLst>
              <a:ext uri="{FF2B5EF4-FFF2-40B4-BE49-F238E27FC236}">
                <a16:creationId xmlns:a16="http://schemas.microsoft.com/office/drawing/2014/main" id="{B9009684-B2C8-8184-52FD-740268EA65CA}"/>
              </a:ext>
            </a:extLst>
          </p:cNvPr>
          <p:cNvSpPr>
            <a:spLocks noGrp="1"/>
          </p:cNvSpPr>
          <p:nvPr>
            <p:ph type="pic" sz="quarter" idx="96"/>
          </p:nvPr>
        </p:nvSpPr>
        <p:spPr/>
      </p:sp>
      <p:sp>
        <p:nvSpPr>
          <p:cNvPr id="108" name="図プレースホルダー 107">
            <a:extLst>
              <a:ext uri="{FF2B5EF4-FFF2-40B4-BE49-F238E27FC236}">
                <a16:creationId xmlns:a16="http://schemas.microsoft.com/office/drawing/2014/main" id="{B3C5EA3C-C340-B643-C565-7B3AE4E63D41}"/>
              </a:ext>
            </a:extLst>
          </p:cNvPr>
          <p:cNvSpPr>
            <a:spLocks noGrp="1"/>
          </p:cNvSpPr>
          <p:nvPr>
            <p:ph type="pic" sz="quarter" idx="97"/>
          </p:nvPr>
        </p:nvSpPr>
        <p:spPr/>
      </p:sp>
      <p:sp>
        <p:nvSpPr>
          <p:cNvPr id="109" name="図プレースホルダー 108">
            <a:extLst>
              <a:ext uri="{FF2B5EF4-FFF2-40B4-BE49-F238E27FC236}">
                <a16:creationId xmlns:a16="http://schemas.microsoft.com/office/drawing/2014/main" id="{48F762B3-4DC5-98C6-DF96-734746DFBF13}"/>
              </a:ext>
            </a:extLst>
          </p:cNvPr>
          <p:cNvSpPr>
            <a:spLocks noGrp="1"/>
          </p:cNvSpPr>
          <p:nvPr>
            <p:ph type="pic" sz="quarter" idx="98"/>
          </p:nvPr>
        </p:nvSpPr>
        <p:spPr/>
      </p:sp>
      <p:sp>
        <p:nvSpPr>
          <p:cNvPr id="110" name="図プレースホルダー 109">
            <a:extLst>
              <a:ext uri="{FF2B5EF4-FFF2-40B4-BE49-F238E27FC236}">
                <a16:creationId xmlns:a16="http://schemas.microsoft.com/office/drawing/2014/main" id="{8B0E043E-BFCF-EB8A-CA75-29B2419D17A0}"/>
              </a:ext>
            </a:extLst>
          </p:cNvPr>
          <p:cNvSpPr>
            <a:spLocks noGrp="1"/>
          </p:cNvSpPr>
          <p:nvPr>
            <p:ph type="pic" sz="quarter" idx="99"/>
          </p:nvPr>
        </p:nvSpPr>
        <p:spPr/>
      </p:sp>
      <p:sp>
        <p:nvSpPr>
          <p:cNvPr id="111" name="図プレースホルダー 110">
            <a:extLst>
              <a:ext uri="{FF2B5EF4-FFF2-40B4-BE49-F238E27FC236}">
                <a16:creationId xmlns:a16="http://schemas.microsoft.com/office/drawing/2014/main" id="{373E176A-69E1-DA16-791E-36FCEDD60B8A}"/>
              </a:ext>
            </a:extLst>
          </p:cNvPr>
          <p:cNvSpPr>
            <a:spLocks noGrp="1"/>
          </p:cNvSpPr>
          <p:nvPr>
            <p:ph type="pic" sz="quarter" idx="100"/>
          </p:nvPr>
        </p:nvSpPr>
        <p:spPr/>
      </p:sp>
      <p:sp>
        <p:nvSpPr>
          <p:cNvPr id="112" name="図プレースホルダー 111">
            <a:extLst>
              <a:ext uri="{FF2B5EF4-FFF2-40B4-BE49-F238E27FC236}">
                <a16:creationId xmlns:a16="http://schemas.microsoft.com/office/drawing/2014/main" id="{D31B9835-9492-3B60-5276-B5E34D700833}"/>
              </a:ext>
            </a:extLst>
          </p:cNvPr>
          <p:cNvSpPr>
            <a:spLocks noGrp="1"/>
          </p:cNvSpPr>
          <p:nvPr>
            <p:ph type="pic" sz="quarter" idx="101"/>
          </p:nvPr>
        </p:nvSpPr>
        <p:spPr/>
      </p:sp>
      <p:sp>
        <p:nvSpPr>
          <p:cNvPr id="113" name="楕円 112">
            <a:extLst>
              <a:ext uri="{FF2B5EF4-FFF2-40B4-BE49-F238E27FC236}">
                <a16:creationId xmlns:a16="http://schemas.microsoft.com/office/drawing/2014/main" id="{2913E60A-606E-F7AB-FC7B-8589B3EBC9BE}"/>
              </a:ext>
            </a:extLst>
          </p:cNvPr>
          <p:cNvSpPr/>
          <p:nvPr/>
        </p:nvSpPr>
        <p:spPr>
          <a:xfrm>
            <a:off x="109951" y="2066600"/>
            <a:ext cx="304800" cy="289560"/>
          </a:xfrm>
          <a:prstGeom prst="ellipse">
            <a:avLst/>
          </a:prstGeom>
          <a:solidFill>
            <a:srgbClr val="ED4F44"/>
          </a:solid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楕円 113">
            <a:extLst>
              <a:ext uri="{FF2B5EF4-FFF2-40B4-BE49-F238E27FC236}">
                <a16:creationId xmlns:a16="http://schemas.microsoft.com/office/drawing/2014/main" id="{68E98657-D4EB-A7F0-0386-28F4AB137C70}"/>
              </a:ext>
            </a:extLst>
          </p:cNvPr>
          <p:cNvSpPr/>
          <p:nvPr/>
        </p:nvSpPr>
        <p:spPr>
          <a:xfrm>
            <a:off x="109951" y="4476217"/>
            <a:ext cx="304800" cy="289560"/>
          </a:xfrm>
          <a:prstGeom prst="ellipse">
            <a:avLst/>
          </a:prstGeom>
          <a:solidFill>
            <a:srgbClr val="ED4F44"/>
          </a:solidFill>
          <a:ln>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187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2D6A2C-E6B3-7557-9EE3-EC362F5D6C20}"/>
              </a:ext>
            </a:extLst>
          </p:cNvPr>
          <p:cNvSpPr>
            <a:spLocks noGrp="1"/>
          </p:cNvSpPr>
          <p:nvPr>
            <p:ph type="title"/>
          </p:nvPr>
        </p:nvSpPr>
        <p:spPr>
          <a:xfrm>
            <a:off x="0" y="1"/>
            <a:ext cx="9144000" cy="911932"/>
          </a:xfrm>
          <a:solidFill>
            <a:srgbClr val="ED4F44"/>
          </a:solidFill>
        </p:spPr>
        <p:txBody>
          <a:bodyPr>
            <a:normAutofit/>
          </a:bodyPr>
          <a:lstStyle/>
          <a:p>
            <a:pPr algn="ctr">
              <a:lnSpc>
                <a:spcPct val="150000"/>
              </a:lnSpc>
            </a:pPr>
            <a:r>
              <a:rPr kumimoji="1" lang="en-US" altLang="ja-JP" sz="1600" b="1" dirty="0">
                <a:solidFill>
                  <a:schemeClr val="bg1"/>
                </a:solidFill>
                <a:latin typeface="Yu Gothic UI" panose="020B0500000000000000" pitchFamily="50" charset="-128"/>
                <a:ea typeface="Yu Gothic UI" panose="020B0500000000000000" pitchFamily="50" charset="-128"/>
              </a:rPr>
              <a:t>A</a:t>
            </a:r>
            <a:r>
              <a:rPr kumimoji="1" lang="ja-JP" altLang="en-US" sz="1600" b="1" dirty="0">
                <a:solidFill>
                  <a:schemeClr val="bg1"/>
                </a:solidFill>
                <a:latin typeface="Yu Gothic UI" panose="020B0500000000000000" pitchFamily="50" charset="-128"/>
                <a:ea typeface="Yu Gothic UI" panose="020B0500000000000000" pitchFamily="50" charset="-128"/>
              </a:rPr>
              <a:t>欄と</a:t>
            </a:r>
            <a:r>
              <a:rPr kumimoji="1" lang="en-US" altLang="ja-JP" sz="1600" b="1" dirty="0">
                <a:solidFill>
                  <a:schemeClr val="bg1"/>
                </a:solidFill>
                <a:latin typeface="Yu Gothic UI" panose="020B0500000000000000" pitchFamily="50" charset="-128"/>
                <a:ea typeface="Yu Gothic UI" panose="020B0500000000000000" pitchFamily="50" charset="-128"/>
              </a:rPr>
              <a:t>B</a:t>
            </a:r>
            <a:r>
              <a:rPr kumimoji="1" lang="ja-JP" altLang="en-US" sz="1600" b="1" dirty="0">
                <a:solidFill>
                  <a:schemeClr val="bg1"/>
                </a:solidFill>
                <a:latin typeface="Yu Gothic UI" panose="020B0500000000000000" pitchFamily="50" charset="-128"/>
                <a:ea typeface="Yu Gothic UI" panose="020B0500000000000000" pitchFamily="50" charset="-128"/>
              </a:rPr>
              <a:t>欄に関して文字数が足りない場合、下記の方法で</a:t>
            </a:r>
            <a:br>
              <a:rPr kumimoji="1" lang="en-US" altLang="ja-JP" sz="1600" b="1" dirty="0">
                <a:solidFill>
                  <a:schemeClr val="bg1"/>
                </a:solidFill>
                <a:latin typeface="Yu Gothic UI" panose="020B0500000000000000" pitchFamily="50" charset="-128"/>
                <a:ea typeface="Yu Gothic UI" panose="020B0500000000000000" pitchFamily="50" charset="-128"/>
              </a:rPr>
            </a:br>
            <a:r>
              <a:rPr kumimoji="1" lang="ja-JP" altLang="en-US" sz="1600" b="1" dirty="0">
                <a:solidFill>
                  <a:schemeClr val="bg1"/>
                </a:solidFill>
                <a:latin typeface="Yu Gothic UI" panose="020B0500000000000000" pitchFamily="50" charset="-128"/>
                <a:ea typeface="Yu Gothic UI" panose="020B0500000000000000" pitchFamily="50" charset="-128"/>
              </a:rPr>
              <a:t>スライドの追加が可能ですのでご活用ください。</a:t>
            </a:r>
          </a:p>
        </p:txBody>
      </p:sp>
      <p:sp>
        <p:nvSpPr>
          <p:cNvPr id="11" name="Google Shape;78;g1c8a6899f20_1_3">
            <a:extLst>
              <a:ext uri="{FF2B5EF4-FFF2-40B4-BE49-F238E27FC236}">
                <a16:creationId xmlns:a16="http://schemas.microsoft.com/office/drawing/2014/main" id="{23E5EF2D-9AAB-3AF0-D6FF-52B6B8A12C48}"/>
              </a:ext>
            </a:extLst>
          </p:cNvPr>
          <p:cNvSpPr txBox="1">
            <a:spLocks/>
          </p:cNvSpPr>
          <p:nvPr/>
        </p:nvSpPr>
        <p:spPr>
          <a:xfrm>
            <a:off x="620388" y="4512915"/>
            <a:ext cx="6620495" cy="826456"/>
          </a:xfrm>
          <a:prstGeom prst="rect">
            <a:avLst/>
          </a:prstGeom>
          <a:noFill/>
          <a:ln w="9525" cap="flat" cmpd="sng">
            <a:noFill/>
            <a:prstDash val="solid"/>
            <a:round/>
            <a:headEnd type="none" w="sm" len="sm"/>
            <a:tailEnd type="none" w="sm" len="sm"/>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pPr marL="0" indent="0">
              <a:lnSpc>
                <a:spcPct val="170000"/>
              </a:lnSpc>
              <a:spcBef>
                <a:spcPts val="0"/>
              </a:spcBef>
              <a:buClr>
                <a:srgbClr val="2E3131"/>
              </a:buClr>
              <a:buSzPct val="150000"/>
              <a:buNone/>
            </a:pPr>
            <a:r>
              <a:rPr lang="ja-JP" altLang="en-US" sz="1400" dirty="0">
                <a:solidFill>
                  <a:srgbClr val="595959"/>
                </a:solidFill>
                <a:latin typeface="+mn-ea"/>
                <a:ea typeface="+mn-ea"/>
                <a:cs typeface="Arial"/>
                <a:sym typeface="Arial"/>
              </a:rPr>
              <a:t>「ホーム＞新しいスライド」より追加したいテンプレートを選択してください</a:t>
            </a:r>
            <a:endParaRPr lang="ja-JP" altLang="en-US" sz="2000" dirty="0">
              <a:solidFill>
                <a:srgbClr val="595959"/>
              </a:solidFill>
              <a:latin typeface="+mn-ea"/>
              <a:ea typeface="+mn-ea"/>
              <a:cs typeface="Arial"/>
              <a:sym typeface="Arial"/>
            </a:endParaRPr>
          </a:p>
        </p:txBody>
      </p:sp>
      <p:grpSp>
        <p:nvGrpSpPr>
          <p:cNvPr id="32" name="グループ化 31">
            <a:extLst>
              <a:ext uri="{FF2B5EF4-FFF2-40B4-BE49-F238E27FC236}">
                <a16:creationId xmlns:a16="http://schemas.microsoft.com/office/drawing/2014/main" id="{5C1149CD-FACA-33A5-FEC7-869DB56DFE11}"/>
              </a:ext>
            </a:extLst>
          </p:cNvPr>
          <p:cNvGrpSpPr/>
          <p:nvPr/>
        </p:nvGrpSpPr>
        <p:grpSpPr>
          <a:xfrm>
            <a:off x="751727" y="2782292"/>
            <a:ext cx="2976818" cy="1549048"/>
            <a:chOff x="1548580" y="2198682"/>
            <a:chExt cx="2391697" cy="1244568"/>
          </a:xfrm>
        </p:grpSpPr>
        <p:pic>
          <p:nvPicPr>
            <p:cNvPr id="27" name="図 26">
              <a:extLst>
                <a:ext uri="{FF2B5EF4-FFF2-40B4-BE49-F238E27FC236}">
                  <a16:creationId xmlns:a16="http://schemas.microsoft.com/office/drawing/2014/main" id="{6AC417DE-8F7D-255B-E1AB-3BF3013090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8580" y="2198682"/>
              <a:ext cx="2391697" cy="1244568"/>
            </a:xfrm>
            <a:prstGeom prst="rect">
              <a:avLst/>
            </a:prstGeom>
          </p:spPr>
        </p:pic>
        <p:sp>
          <p:nvSpPr>
            <p:cNvPr id="10" name="正方形/長方形 9">
              <a:extLst>
                <a:ext uri="{FF2B5EF4-FFF2-40B4-BE49-F238E27FC236}">
                  <a16:creationId xmlns:a16="http://schemas.microsoft.com/office/drawing/2014/main" id="{02055C5F-AFC2-7DEF-6AA4-F5D832333BE5}"/>
                </a:ext>
              </a:extLst>
            </p:cNvPr>
            <p:cNvSpPr/>
            <p:nvPr/>
          </p:nvSpPr>
          <p:spPr>
            <a:xfrm>
              <a:off x="2181590" y="2622523"/>
              <a:ext cx="408382" cy="420563"/>
            </a:xfrm>
            <a:prstGeom prst="rect">
              <a:avLst/>
            </a:prstGeom>
            <a:noFill/>
            <a:ln w="12700">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9F0FFC42-9F4E-FE0B-9BDA-15667C60DC02}"/>
                </a:ext>
              </a:extLst>
            </p:cNvPr>
            <p:cNvSpPr/>
            <p:nvPr/>
          </p:nvSpPr>
          <p:spPr>
            <a:xfrm>
              <a:off x="2629030" y="2622523"/>
              <a:ext cx="408382" cy="420562"/>
            </a:xfrm>
            <a:prstGeom prst="rect">
              <a:avLst/>
            </a:prstGeom>
            <a:noFill/>
            <a:ln w="12700">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0A7BDC24-C240-C63A-5B98-32498D38B7F5}"/>
              </a:ext>
            </a:extLst>
          </p:cNvPr>
          <p:cNvGrpSpPr/>
          <p:nvPr/>
        </p:nvGrpSpPr>
        <p:grpSpPr>
          <a:xfrm>
            <a:off x="751727" y="1332669"/>
            <a:ext cx="4282651" cy="854820"/>
            <a:chOff x="1548580" y="1225657"/>
            <a:chExt cx="4652153" cy="928573"/>
          </a:xfrm>
        </p:grpSpPr>
        <p:pic>
          <p:nvPicPr>
            <p:cNvPr id="19" name="図 18">
              <a:extLst>
                <a:ext uri="{FF2B5EF4-FFF2-40B4-BE49-F238E27FC236}">
                  <a16:creationId xmlns:a16="http://schemas.microsoft.com/office/drawing/2014/main" id="{A170B523-9D3F-1C09-F3CA-9D48986255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8580" y="1225657"/>
              <a:ext cx="4652153" cy="928573"/>
            </a:xfrm>
            <a:prstGeom prst="rect">
              <a:avLst/>
            </a:prstGeom>
          </p:spPr>
        </p:pic>
        <p:sp>
          <p:nvSpPr>
            <p:cNvPr id="20" name="正方形/長方形 19">
              <a:extLst>
                <a:ext uri="{FF2B5EF4-FFF2-40B4-BE49-F238E27FC236}">
                  <a16:creationId xmlns:a16="http://schemas.microsoft.com/office/drawing/2014/main" id="{4EAA4D4E-2738-B233-4E47-B1A7217EA2FF}"/>
                </a:ext>
              </a:extLst>
            </p:cNvPr>
            <p:cNvSpPr/>
            <p:nvPr/>
          </p:nvSpPr>
          <p:spPr>
            <a:xfrm>
              <a:off x="1632421" y="1263388"/>
              <a:ext cx="506095" cy="186358"/>
            </a:xfrm>
            <a:prstGeom prst="rect">
              <a:avLst/>
            </a:prstGeom>
            <a:noFill/>
            <a:ln w="12700">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C50FEB82-731A-25C0-55E9-03F9EA43887D}"/>
                </a:ext>
              </a:extLst>
            </p:cNvPr>
            <p:cNvSpPr/>
            <p:nvPr/>
          </p:nvSpPr>
          <p:spPr>
            <a:xfrm>
              <a:off x="3223669" y="1596764"/>
              <a:ext cx="138964" cy="158294"/>
            </a:xfrm>
            <a:prstGeom prst="rect">
              <a:avLst/>
            </a:prstGeom>
            <a:noFill/>
            <a:ln w="12700">
              <a:solidFill>
                <a:srgbClr val="ED4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31724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a:extLst>
              <a:ext uri="{FF2B5EF4-FFF2-40B4-BE49-F238E27FC236}">
                <a16:creationId xmlns:a16="http://schemas.microsoft.com/office/drawing/2014/main" id="{43C5CD10-D2C8-23CA-F10A-565BBD5DA048}"/>
              </a:ext>
            </a:extLst>
          </p:cNvPr>
          <p:cNvSpPr>
            <a:spLocks noGrp="1"/>
          </p:cNvSpPr>
          <p:nvPr>
            <p:ph type="pic" sz="quarter" idx="17"/>
          </p:nvPr>
        </p:nvSpPr>
        <p:spPr>
          <a:xfrm>
            <a:off x="2681995" y="1495138"/>
            <a:ext cx="1071563" cy="690562"/>
          </a:xfrm>
        </p:spPr>
      </p:sp>
      <p:pic>
        <p:nvPicPr>
          <p:cNvPr id="25" name="図 24">
            <a:extLst>
              <a:ext uri="{FF2B5EF4-FFF2-40B4-BE49-F238E27FC236}">
                <a16:creationId xmlns:a16="http://schemas.microsoft.com/office/drawing/2014/main" id="{9C094CC8-BEEE-E07E-918A-082D0913CBCD}"/>
              </a:ext>
            </a:extLst>
          </p:cNvPr>
          <p:cNvPicPr>
            <a:picLocks noChangeAspect="1"/>
          </p:cNvPicPr>
          <p:nvPr/>
        </p:nvPicPr>
        <p:blipFill>
          <a:blip r:embed="rId2"/>
          <a:stretch>
            <a:fillRect/>
          </a:stretch>
        </p:blipFill>
        <p:spPr>
          <a:xfrm>
            <a:off x="0" y="66675"/>
            <a:ext cx="9144000" cy="5648325"/>
          </a:xfrm>
          <a:prstGeom prst="rect">
            <a:avLst/>
          </a:prstGeom>
        </p:spPr>
      </p:pic>
    </p:spTree>
    <p:extLst>
      <p:ext uri="{BB962C8B-B14F-4D97-AF65-F5344CB8AC3E}">
        <p14:creationId xmlns:p14="http://schemas.microsoft.com/office/powerpoint/2010/main" val="143760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7;g1c8a6899f20_1_3">
            <a:extLst>
              <a:ext uri="{FF2B5EF4-FFF2-40B4-BE49-F238E27FC236}">
                <a16:creationId xmlns:a16="http://schemas.microsoft.com/office/drawing/2014/main" id="{897E18D0-4483-B165-C857-FA913E65D0C5}"/>
              </a:ext>
            </a:extLst>
          </p:cNvPr>
          <p:cNvSpPr txBox="1">
            <a:spLocks noGrp="1"/>
          </p:cNvSpPr>
          <p:nvPr>
            <p:ph type="title"/>
          </p:nvPr>
        </p:nvSpPr>
        <p:spPr>
          <a:xfrm>
            <a:off x="0" y="-8628"/>
            <a:ext cx="9144000" cy="306443"/>
          </a:xfrm>
          <a:prstGeom prst="rect">
            <a:avLst/>
          </a:prstGeom>
          <a:solidFill>
            <a:srgbClr val="FFE599"/>
          </a:solidFill>
          <a:ln>
            <a:noFill/>
          </a:ln>
        </p:spPr>
        <p:txBody>
          <a:bodyPr spcFirstLastPara="1" wrap="square" lIns="45700" tIns="45700" rIns="45700" bIns="45700" anchor="ctr" anchorCtr="0">
            <a:noAutofit/>
          </a:bodyPr>
          <a:lstStyle/>
          <a:p>
            <a:pPr marL="0" lvl="0" indent="0" rtl="0">
              <a:lnSpc>
                <a:spcPct val="90000"/>
              </a:lnSpc>
              <a:spcBef>
                <a:spcPts val="0"/>
              </a:spcBef>
              <a:spcAft>
                <a:spcPts val="0"/>
              </a:spcAft>
              <a:buSzPts val="990"/>
              <a:buNone/>
            </a:pPr>
            <a:r>
              <a:rPr lang="en-US" sz="1600" b="1" spc="300" dirty="0" err="1">
                <a:solidFill>
                  <a:schemeClr val="tx2">
                    <a:lumMod val="50000"/>
                  </a:schemeClr>
                </a:solidFill>
                <a:latin typeface="Yu Gothic UI" panose="020B0500000000000000" pitchFamily="50" charset="-128"/>
                <a:ea typeface="Yu Gothic UI" panose="020B0500000000000000" pitchFamily="50" charset="-128"/>
              </a:rPr>
              <a:t>リスク表示一覧</a:t>
            </a:r>
            <a:endParaRPr sz="1600" b="1" spc="300" dirty="0">
              <a:solidFill>
                <a:schemeClr val="tx2">
                  <a:lumMod val="50000"/>
                </a:schemeClr>
              </a:solidFill>
              <a:latin typeface="Yu Gothic UI" panose="020B0500000000000000" pitchFamily="50" charset="-128"/>
              <a:ea typeface="Yu Gothic UI" panose="020B0500000000000000" pitchFamily="50" charset="-128"/>
            </a:endParaRPr>
          </a:p>
        </p:txBody>
      </p:sp>
      <p:sp>
        <p:nvSpPr>
          <p:cNvPr id="5" name="Google Shape;78;g1c8a6899f20_1_3">
            <a:extLst>
              <a:ext uri="{FF2B5EF4-FFF2-40B4-BE49-F238E27FC236}">
                <a16:creationId xmlns:a16="http://schemas.microsoft.com/office/drawing/2014/main" id="{785AC684-3171-DABB-238D-45745A6C4A26}"/>
              </a:ext>
            </a:extLst>
          </p:cNvPr>
          <p:cNvSpPr txBox="1">
            <a:spLocks/>
          </p:cNvSpPr>
          <p:nvPr/>
        </p:nvSpPr>
        <p:spPr>
          <a:xfrm>
            <a:off x="1760220" y="3178"/>
            <a:ext cx="7033260" cy="312900"/>
          </a:xfrm>
          <a:prstGeom prst="rect">
            <a:avLst/>
          </a:prstGeom>
          <a:noFill/>
          <a:ln w="9525" cap="flat" cmpd="sng">
            <a:noFill/>
            <a:prstDash val="solid"/>
            <a:round/>
            <a:headEnd type="none" w="sm" len="sm"/>
            <a:tailEnd type="none" w="sm" len="sm"/>
          </a:ln>
        </p:spPr>
        <p:txBody>
          <a:bodyPr spcFirstLastPara="1" wrap="square" lIns="45700" tIns="45700" rIns="45700" bIns="45700" anchor="ctr" anchorCtr="0">
            <a:normAutofit/>
          </a:bodyPr>
          <a:lstStyle>
            <a:defPPr marR="0" lvl="0" algn="l" rtl="0">
              <a:lnSpc>
                <a:spcPct val="100000"/>
              </a:lnSpc>
              <a:spcBef>
                <a:spcPts val="0"/>
              </a:spcBef>
              <a:spcAft>
                <a:spcPts val="0"/>
              </a:spcAft>
            </a:defPPr>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pPr marL="0" indent="0">
              <a:lnSpc>
                <a:spcPct val="120000"/>
              </a:lnSpc>
              <a:spcBef>
                <a:spcPts val="0"/>
              </a:spcBef>
              <a:buSzPct val="231734"/>
              <a:buFont typeface="Arial"/>
              <a:buNone/>
            </a:pPr>
            <a:r>
              <a:rPr lang="ja-JP" altLang="en-US" sz="1100" dirty="0">
                <a:solidFill>
                  <a:srgbClr val="595959"/>
                </a:solidFill>
                <a:latin typeface="Yu Gothic UI" panose="020B0500000000000000" pitchFamily="50" charset="-128"/>
                <a:ea typeface="Yu Gothic UI" panose="020B0500000000000000" pitchFamily="50" charset="-128"/>
                <a:cs typeface="Arial"/>
                <a:sym typeface="Arial"/>
              </a:rPr>
              <a:t>リスク説明はガイドラインで規定されている</a:t>
            </a:r>
            <a:r>
              <a:rPr lang="ja-JP" altLang="en-US" sz="1100" b="1" dirty="0">
                <a:solidFill>
                  <a:srgbClr val="ED4F44"/>
                </a:solidFill>
                <a:latin typeface="Yu Gothic UI" panose="020B0500000000000000" pitchFamily="50" charset="-128"/>
                <a:ea typeface="Yu Gothic UI" panose="020B0500000000000000" pitchFamily="50" charset="-128"/>
                <a:cs typeface="Arial"/>
                <a:sym typeface="Arial"/>
              </a:rPr>
              <a:t>必須項目</a:t>
            </a:r>
            <a:r>
              <a:rPr lang="ja-JP" altLang="en-US" sz="1100" dirty="0">
                <a:solidFill>
                  <a:srgbClr val="595959"/>
                </a:solidFill>
                <a:latin typeface="Yu Gothic UI" panose="020B0500000000000000" pitchFamily="50" charset="-128"/>
                <a:ea typeface="Yu Gothic UI" panose="020B0500000000000000" pitchFamily="50" charset="-128"/>
                <a:cs typeface="Arial"/>
                <a:sym typeface="Arial"/>
              </a:rPr>
              <a:t>です。限定解除要件に相当する治療リスクの説明を</a:t>
            </a:r>
            <a:r>
              <a:rPr lang="ja-JP" altLang="en-US" sz="1100" b="1" dirty="0">
                <a:solidFill>
                  <a:srgbClr val="ED4F44"/>
                </a:solidFill>
                <a:latin typeface="Yu Gothic UI" panose="020B0500000000000000" pitchFamily="50" charset="-128"/>
                <a:ea typeface="Yu Gothic UI" panose="020B0500000000000000" pitchFamily="50" charset="-128"/>
                <a:cs typeface="Arial"/>
                <a:sym typeface="Arial"/>
              </a:rPr>
              <a:t>事務局にて選定</a:t>
            </a:r>
            <a:r>
              <a:rPr lang="ja-JP" altLang="en-US" sz="1100" dirty="0">
                <a:solidFill>
                  <a:srgbClr val="595959"/>
                </a:solidFill>
                <a:latin typeface="Yu Gothic UI" panose="020B0500000000000000" pitchFamily="50" charset="-128"/>
                <a:ea typeface="Yu Gothic UI" panose="020B0500000000000000" pitchFamily="50" charset="-128"/>
                <a:cs typeface="Arial"/>
                <a:sym typeface="Arial"/>
              </a:rPr>
              <a:t>します。</a:t>
            </a:r>
            <a:endParaRPr lang="ja-JP" altLang="en-US" sz="1800" dirty="0">
              <a:solidFill>
                <a:srgbClr val="595959"/>
              </a:solidFill>
              <a:latin typeface="Yu Gothic UI" panose="020B0500000000000000" pitchFamily="50" charset="-128"/>
              <a:ea typeface="Yu Gothic UI" panose="020B0500000000000000" pitchFamily="50" charset="-128"/>
              <a:cs typeface="Arial"/>
              <a:sym typeface="Arial"/>
            </a:endParaRPr>
          </a:p>
        </p:txBody>
      </p:sp>
      <p:sp>
        <p:nvSpPr>
          <p:cNvPr id="6" name="テキスト ボックス 5">
            <a:extLst>
              <a:ext uri="{FF2B5EF4-FFF2-40B4-BE49-F238E27FC236}">
                <a16:creationId xmlns:a16="http://schemas.microsoft.com/office/drawing/2014/main" id="{2E40DDD3-695F-7F91-4993-249CA0EC0FA6}"/>
              </a:ext>
            </a:extLst>
          </p:cNvPr>
          <p:cNvSpPr txBox="1"/>
          <p:nvPr/>
        </p:nvSpPr>
        <p:spPr>
          <a:xfrm>
            <a:off x="632459" y="1917208"/>
            <a:ext cx="7879080" cy="461665"/>
          </a:xfrm>
          <a:prstGeom prst="rect">
            <a:avLst/>
          </a:prstGeom>
          <a:noFill/>
        </p:spPr>
        <p:txBody>
          <a:bodyPr wrap="none" rtlCol="0">
            <a:spAutoFit/>
          </a:bodyPr>
          <a:lstStyle/>
          <a:p>
            <a:pPr algn="ctr"/>
            <a:r>
              <a:rPr kumimoji="1" lang="ja-JP" altLang="en-US" sz="2400" dirty="0">
                <a:latin typeface="+mj-lt"/>
              </a:rPr>
              <a:t>リスク一覧のテンプレートは</a:t>
            </a:r>
            <a:r>
              <a:rPr kumimoji="1" lang="ja-JP" altLang="en-US" sz="2400" dirty="0">
                <a:latin typeface="+mj-lt"/>
                <a:hlinkClick r:id="rId2"/>
              </a:rPr>
              <a:t>こちら</a:t>
            </a:r>
            <a:r>
              <a:rPr kumimoji="1" lang="ja-JP" altLang="en-US" sz="2400" dirty="0">
                <a:latin typeface="+mj-lt"/>
              </a:rPr>
              <a:t>に記載しています。</a:t>
            </a:r>
          </a:p>
        </p:txBody>
      </p:sp>
      <p:sp>
        <p:nvSpPr>
          <p:cNvPr id="7" name="テキスト ボックス 6">
            <a:extLst>
              <a:ext uri="{FF2B5EF4-FFF2-40B4-BE49-F238E27FC236}">
                <a16:creationId xmlns:a16="http://schemas.microsoft.com/office/drawing/2014/main" id="{B0E82FF2-4EE8-EBEF-43EC-B4F8274EE7B9}"/>
              </a:ext>
            </a:extLst>
          </p:cNvPr>
          <p:cNvSpPr txBox="1"/>
          <p:nvPr/>
        </p:nvSpPr>
        <p:spPr>
          <a:xfrm>
            <a:off x="854475" y="3336127"/>
            <a:ext cx="7435049" cy="261610"/>
          </a:xfrm>
          <a:prstGeom prst="rect">
            <a:avLst/>
          </a:prstGeom>
          <a:noFill/>
        </p:spPr>
        <p:txBody>
          <a:bodyPr wrap="none" rtlCol="0">
            <a:spAutoFit/>
          </a:bodyPr>
          <a:lstStyle/>
          <a:p>
            <a:pPr algn="ctr"/>
            <a:r>
              <a:rPr kumimoji="1" lang="en-US" altLang="ja-JP" sz="1100" dirty="0">
                <a:latin typeface="+mj-lt"/>
              </a:rPr>
              <a:t>https://docs.google.com/presentation/d/1JTYm1fylKJp2udiCRErwsRnicBGgZS-xnhwZv6cmRLk/edit#slide=id.p</a:t>
            </a:r>
            <a:endParaRPr kumimoji="1" lang="ja-JP" altLang="en-US" sz="1100" dirty="0">
              <a:latin typeface="+mj-lt"/>
            </a:endParaRPr>
          </a:p>
        </p:txBody>
      </p:sp>
    </p:spTree>
    <p:extLst>
      <p:ext uri="{BB962C8B-B14F-4D97-AF65-F5344CB8AC3E}">
        <p14:creationId xmlns:p14="http://schemas.microsoft.com/office/powerpoint/2010/main" val="1326402679"/>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ユーザー定義 1">
      <a:majorFont>
        <a:latin typeface="游ゴシック Medium"/>
        <a:ea typeface="游ゴシック Medium"/>
        <a:cs typeface=""/>
      </a:majorFont>
      <a:minorFont>
        <a:latin typeface="游ゴシック Medium"/>
        <a:ea typeface="游ゴシック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103</Words>
  <Application>Microsoft Office PowerPoint</Application>
  <PresentationFormat>画面に合わせる (16:10)</PresentationFormat>
  <Paragraphs>6</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Arial</vt:lpstr>
      <vt:lpstr>メイリオ</vt:lpstr>
      <vt:lpstr>Calibri</vt:lpstr>
      <vt:lpstr>Yu Gothic UI Semibold</vt:lpstr>
      <vt:lpstr>游ゴシック Medium</vt:lpstr>
      <vt:lpstr>Yu Gothic UI</vt:lpstr>
      <vt:lpstr>Office テーマ</vt:lpstr>
      <vt:lpstr>PowerPoint プレゼンテーション</vt:lpstr>
      <vt:lpstr>PowerPoint プレゼンテーション</vt:lpstr>
      <vt:lpstr>PowerPoint プレゼンテーション</vt:lpstr>
      <vt:lpstr>A欄とB欄に関して文字数が足りない場合、下記の方法で スライドの追加が可能ですのでご活用ください。</vt:lpstr>
      <vt:lpstr>PowerPoint プレゼンテーション</vt:lpstr>
      <vt:lpstr>リスク表示一覧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asuma</dc:creator>
  <cp:lastModifiedBy>佑弥 出崎</cp:lastModifiedBy>
  <cp:revision>47</cp:revision>
  <dcterms:modified xsi:type="dcterms:W3CDTF">2023-06-06T04:23:42Z</dcterms:modified>
</cp:coreProperties>
</file>